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5143500" type="screen16x9"/>
  <p:notesSz cx="6858000" cy="9144000"/>
  <p:embeddedFontLst>
    <p:embeddedFont>
      <p:font typeface="Amatic SC" panose="020B0604020202020204" charset="-79"/>
      <p:bold r:id="rId18"/>
    </p:embeddedFont>
    <p:embeddedFont>
      <p:font typeface="Source Code Pro" panose="020B0509030403020204" pitchFamily="49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577" autoAdjust="0"/>
  </p:normalViewPr>
  <p:slideViewPr>
    <p:cSldViewPr snapToGrid="0">
      <p:cViewPr>
        <p:scale>
          <a:sx n="102" d="100"/>
          <a:sy n="102" d="100"/>
        </p:scale>
        <p:origin x="-420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145593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a5434dd3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a5434dd33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Similaire: Tellagami/ Evertoon, mais ne fonctionne que sur tablette/mobile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Voki: pas d’authentification unique Google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3a5434dd3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3a5434dd33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Moovly similaire mais plus complexe.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Powtoon version gratuite: mode public seulement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a5434dd33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a5434dd33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3a5424799f_0_2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3a5424799f_0_2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a5434dd33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3a5434dd33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a5434dd33_0_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" name="Google Shape;167;g3a5434dd33_0_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a5424799f_0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a5424799f_0_1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https://www.pearltrees.com/cjuston/hackathon-pedagogique/id20729343 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3a5424799f_0_1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3a5424799f_0_1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3a5424799f_0_1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3a5424799f_0_1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a5424799f_0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a5424799f_0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Pas de création de session nécessaire.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3a5434dd3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3a5434dd3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 smtClean="0"/>
              <a:t>Authentification</a:t>
            </a:r>
            <a:r>
              <a:rPr lang="fr-FR" baseline="0" dirty="0" smtClean="0"/>
              <a:t> unique Google.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3a5434dd3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3a5434dd3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Pas d’authentification unique avec Google.</a:t>
            </a:r>
            <a:endParaRPr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également www.topquizz.com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a5434dd33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3a5434dd33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dirty="0"/>
              <a:t>En version gratuite on ne peut pas uploder de video sur Thinglink, mais on peut importer des vidéos de Youtube (et donc on peut au préalable importer ses vidéos dans Youtube).</a:t>
            </a: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a5434dd33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a5434dd33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beach-day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ki.com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hyperlink" Target="http://tinyurl.com/y8h5bnvk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wtoon.com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hyperlink" Target="https://www.powtoon.com/c/eyccpArRFtz/1/m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x.com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youtu.be/BqWAIttB6Oc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s://clairejuston.wixsite.com/formations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uagedemots.c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anva.co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inglink.co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hyperlink" Target="https://www.thinglink.com/media/1072389067548655619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lmora.wondershare.co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hyperlink" Target="https://youtu.be/4Gr_UTpmL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4125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>
            <a:spLocks noGrp="1"/>
          </p:cNvSpPr>
          <p:nvPr>
            <p:ph type="ctrTitle"/>
          </p:nvPr>
        </p:nvSpPr>
        <p:spPr>
          <a:xfrm>
            <a:off x="944850" y="225475"/>
            <a:ext cx="7254300" cy="144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Hackathon Pédagogique</a:t>
            </a:r>
            <a:endParaRPr/>
          </a:p>
        </p:txBody>
      </p:sp>
      <p:sp>
        <p:nvSpPr>
          <p:cNvPr id="63" name="Google Shape;63;p14"/>
          <p:cNvSpPr txBox="1"/>
          <p:nvPr/>
        </p:nvSpPr>
        <p:spPr>
          <a:xfrm>
            <a:off x="398863" y="4688925"/>
            <a:ext cx="8346300" cy="3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FFFFFF"/>
                </a:solidFill>
                <a:latin typeface="Amatic SC"/>
                <a:ea typeface="Amatic SC"/>
                <a:cs typeface="Amatic SC"/>
                <a:sym typeface="Amatic SC"/>
              </a:rPr>
              <a:t>Juillet 2018 - Claire Juston - Vice-rectorat de Nouvelle-Calédonie</a:t>
            </a:r>
            <a:endParaRPr sz="1800">
              <a:solidFill>
                <a:srgbClr val="FFFFFF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4" name="Google Shape;64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1163" y="1673575"/>
            <a:ext cx="2461668" cy="271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voki</a:t>
            </a:r>
            <a:endParaRPr/>
          </a:p>
        </p:txBody>
      </p:sp>
      <p:sp>
        <p:nvSpPr>
          <p:cNvPr id="131" name="Google Shape;131;p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u="sng">
                <a:solidFill>
                  <a:schemeClr val="hlink"/>
                </a:solidFill>
                <a:hlinkClick r:id="rId3"/>
              </a:rPr>
              <a:t>www.voki.com</a:t>
            </a:r>
            <a:r>
              <a:rPr lang="fr" sz="2400"/>
              <a:t> 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32" name="Google Shape;132;p23"/>
          <p:cNvSpPr/>
          <p:nvPr/>
        </p:nvSpPr>
        <p:spPr>
          <a:xfrm>
            <a:off x="0" y="4812375"/>
            <a:ext cx="9144000" cy="327300"/>
          </a:xfrm>
          <a:prstGeom prst="rect">
            <a:avLst/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" name="Google Shape;133;p23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15656" t="18025" r="61727" b="29115"/>
          <a:stretch/>
        </p:blipFill>
        <p:spPr>
          <a:xfrm>
            <a:off x="5660500" y="1093850"/>
            <a:ext cx="2452452" cy="3222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Powtoon</a:t>
            </a:r>
            <a:endParaRPr/>
          </a:p>
        </p:txBody>
      </p:sp>
      <p:sp>
        <p:nvSpPr>
          <p:cNvPr id="139" name="Google Shape;139;p2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u="sng">
                <a:solidFill>
                  <a:schemeClr val="hlink"/>
                </a:solidFill>
                <a:hlinkClick r:id="rId3"/>
              </a:rPr>
              <a:t>www.powtoon.com</a:t>
            </a:r>
            <a:endParaRPr sz="2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sp>
        <p:nvSpPr>
          <p:cNvPr id="140" name="Google Shape;140;p24"/>
          <p:cNvSpPr/>
          <p:nvPr/>
        </p:nvSpPr>
        <p:spPr>
          <a:xfrm>
            <a:off x="0" y="4812375"/>
            <a:ext cx="9144000" cy="327300"/>
          </a:xfrm>
          <a:prstGeom prst="rect">
            <a:avLst/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1" name="Google Shape;141;p24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15066" t="26085" r="36535" b="20569"/>
          <a:stretch/>
        </p:blipFill>
        <p:spPr>
          <a:xfrm>
            <a:off x="3795200" y="1383000"/>
            <a:ext cx="4425526" cy="2742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wix</a:t>
            </a:r>
            <a:endParaRPr/>
          </a:p>
        </p:txBody>
      </p:sp>
      <p:sp>
        <p:nvSpPr>
          <p:cNvPr id="147" name="Google Shape;147;p2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u="sng">
                <a:solidFill>
                  <a:schemeClr val="hlink"/>
                </a:solidFill>
                <a:hlinkClick r:id="rId3"/>
              </a:rPr>
              <a:t>fr.wix.com</a:t>
            </a:r>
            <a:r>
              <a:rPr lang="fr" sz="2400"/>
              <a:t> </a:t>
            </a:r>
            <a:endParaRPr sz="2400"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48" name="Google Shape;148;p25"/>
          <p:cNvSpPr/>
          <p:nvPr/>
        </p:nvSpPr>
        <p:spPr>
          <a:xfrm>
            <a:off x="0" y="4812375"/>
            <a:ext cx="9144000" cy="327300"/>
          </a:xfrm>
          <a:prstGeom prst="rect">
            <a:avLst/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9" name="Google Shape;149;p25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23299" t="16690" r="22640" b="5464"/>
          <a:stretch/>
        </p:blipFill>
        <p:spPr>
          <a:xfrm>
            <a:off x="4201900" y="881475"/>
            <a:ext cx="4554999" cy="3687400"/>
          </a:xfrm>
          <a:prstGeom prst="rect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0" name="Google Shape;150;p25"/>
          <p:cNvSpPr txBox="1"/>
          <p:nvPr/>
        </p:nvSpPr>
        <p:spPr>
          <a:xfrm>
            <a:off x="4331375" y="4485175"/>
            <a:ext cx="4500900" cy="3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u="sng">
                <a:solidFill>
                  <a:schemeClr val="hlink"/>
                </a:solidFill>
                <a:hlinkClick r:id="rId6"/>
              </a:rPr>
              <a:t>https://youtu.be/BqWAIttB6Oc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6"/>
          <p:cNvSpPr/>
          <p:nvPr/>
        </p:nvSpPr>
        <p:spPr>
          <a:xfrm>
            <a:off x="0" y="4812375"/>
            <a:ext cx="9144000" cy="327300"/>
          </a:xfrm>
          <a:prstGeom prst="rect">
            <a:avLst/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6"/>
          <p:cNvSpPr txBox="1">
            <a:spLocks noGrp="1"/>
          </p:cNvSpPr>
          <p:nvPr>
            <p:ph type="title"/>
          </p:nvPr>
        </p:nvSpPr>
        <p:spPr>
          <a:xfrm>
            <a:off x="311700" y="540025"/>
            <a:ext cx="8520600" cy="13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0"/>
              <a:t>la commande</a:t>
            </a:r>
            <a:endParaRPr sz="6000"/>
          </a:p>
        </p:txBody>
      </p:sp>
      <p:sp>
        <p:nvSpPr>
          <p:cNvPr id="157" name="Google Shape;157;p26"/>
          <p:cNvSpPr txBox="1"/>
          <p:nvPr/>
        </p:nvSpPr>
        <p:spPr>
          <a:xfrm>
            <a:off x="341325" y="2165675"/>
            <a:ext cx="8674500" cy="228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Créer une activité pédagogique ou une capsule vidéo ludique pour les élèves.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7"/>
          <p:cNvSpPr/>
          <p:nvPr/>
        </p:nvSpPr>
        <p:spPr>
          <a:xfrm>
            <a:off x="0" y="4812375"/>
            <a:ext cx="9144000" cy="327300"/>
          </a:xfrm>
          <a:prstGeom prst="rect">
            <a:avLst/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7"/>
          <p:cNvSpPr txBox="1">
            <a:spLocks noGrp="1"/>
          </p:cNvSpPr>
          <p:nvPr>
            <p:ph type="title"/>
          </p:nvPr>
        </p:nvSpPr>
        <p:spPr>
          <a:xfrm>
            <a:off x="311700" y="540025"/>
            <a:ext cx="8520600" cy="13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0"/>
              <a:t>production</a:t>
            </a:r>
            <a:endParaRPr sz="6000"/>
          </a:p>
        </p:txBody>
      </p:sp>
      <p:sp>
        <p:nvSpPr>
          <p:cNvPr id="164" name="Google Shape;164;p27"/>
          <p:cNvSpPr txBox="1"/>
          <p:nvPr/>
        </p:nvSpPr>
        <p:spPr>
          <a:xfrm>
            <a:off x="341325" y="1930225"/>
            <a:ext cx="8391900" cy="25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Choisir une fiche thème + niveau et rechercher un scénario sur les Edubases.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  <a:p>
            <a:pPr marL="0" lvl="0" indent="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A la fin de la journée: avoir au moins une activité prête à utiliser.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28"/>
          <p:cNvSpPr/>
          <p:nvPr/>
        </p:nvSpPr>
        <p:spPr>
          <a:xfrm>
            <a:off x="0" y="4812375"/>
            <a:ext cx="9144000" cy="327300"/>
          </a:xfrm>
          <a:prstGeom prst="rect">
            <a:avLst/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8"/>
          <p:cNvSpPr txBox="1">
            <a:spLocks noGrp="1"/>
          </p:cNvSpPr>
          <p:nvPr>
            <p:ph type="title"/>
          </p:nvPr>
        </p:nvSpPr>
        <p:spPr>
          <a:xfrm>
            <a:off x="311700" y="540025"/>
            <a:ext cx="8520600" cy="13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0"/>
              <a:t>Bande-annonce</a:t>
            </a:r>
            <a:endParaRPr sz="6000"/>
          </a:p>
        </p:txBody>
      </p:sp>
      <p:sp>
        <p:nvSpPr>
          <p:cNvPr id="171" name="Google Shape;171;p28"/>
          <p:cNvSpPr txBox="1"/>
          <p:nvPr/>
        </p:nvSpPr>
        <p:spPr>
          <a:xfrm>
            <a:off x="341325" y="1930225"/>
            <a:ext cx="8391900" cy="25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fr"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En fin de journée, présenter sa réalisation en 60s grâce à un voki.</a:t>
            </a:r>
            <a:endParaRPr sz="1800">
              <a:solidFill>
                <a:schemeClr val="dk2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Hackathon Pédagogique?</a:t>
            </a:r>
            <a:endParaRPr/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1600"/>
              </a:spcAft>
              <a:buNone/>
            </a:pPr>
            <a:r>
              <a:rPr lang="fr"/>
              <a:t>Quelques explications...</a:t>
            </a:r>
            <a:endParaRPr/>
          </a:p>
        </p:txBody>
      </p:sp>
      <p:sp>
        <p:nvSpPr>
          <p:cNvPr id="71" name="Google Shape;71;p15"/>
          <p:cNvSpPr/>
          <p:nvPr/>
        </p:nvSpPr>
        <p:spPr>
          <a:xfrm>
            <a:off x="0" y="4812375"/>
            <a:ext cx="9144000" cy="327300"/>
          </a:xfrm>
          <a:prstGeom prst="rect">
            <a:avLst/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Hackathon Pédagogique?</a:t>
            </a:r>
            <a:endParaRPr/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 programme de la journée…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&gt; Présentation-express des outils (1h)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&gt; Scénarisation (1h)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/>
              <a:t>&gt; Créativité (3h)</a:t>
            </a: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/>
              <a:t>&gt; Bandes-annonces animées (30mn)</a:t>
            </a:r>
            <a:endParaRPr/>
          </a:p>
        </p:txBody>
      </p:sp>
      <p:sp>
        <p:nvSpPr>
          <p:cNvPr id="78" name="Google Shape;78;p16"/>
          <p:cNvSpPr/>
          <p:nvPr/>
        </p:nvSpPr>
        <p:spPr>
          <a:xfrm>
            <a:off x="0" y="4812375"/>
            <a:ext cx="9144000" cy="327300"/>
          </a:xfrm>
          <a:prstGeom prst="rect">
            <a:avLst/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>
            <a:spLocks noGrp="1"/>
          </p:cNvSpPr>
          <p:nvPr>
            <p:ph type="title"/>
          </p:nvPr>
        </p:nvSpPr>
        <p:spPr>
          <a:xfrm>
            <a:off x="311700" y="540025"/>
            <a:ext cx="8520600" cy="139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fr" sz="6000"/>
              <a:t>présentation-express des outils</a:t>
            </a:r>
            <a:endParaRPr sz="6000"/>
          </a:p>
        </p:txBody>
      </p:sp>
      <p:sp>
        <p:nvSpPr>
          <p:cNvPr id="84" name="Google Shape;84;p17"/>
          <p:cNvSpPr/>
          <p:nvPr/>
        </p:nvSpPr>
        <p:spPr>
          <a:xfrm>
            <a:off x="0" y="4812375"/>
            <a:ext cx="9144000" cy="327300"/>
          </a:xfrm>
          <a:prstGeom prst="rect">
            <a:avLst/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47025" y="1844025"/>
            <a:ext cx="3449943" cy="257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Nuages de mots</a:t>
            </a:r>
            <a:endParaRPr/>
          </a:p>
        </p:txBody>
      </p:sp>
      <p:sp>
        <p:nvSpPr>
          <p:cNvPr id="91" name="Google Shape;91;p18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fr" sz="2400" u="sng">
                <a:solidFill>
                  <a:schemeClr val="hlink"/>
                </a:solidFill>
                <a:hlinkClick r:id="rId3"/>
              </a:rPr>
              <a:t>nuagedemots.co</a:t>
            </a:r>
            <a:endParaRPr sz="2400"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92" name="Google Shape;92;p18"/>
          <p:cNvSpPr/>
          <p:nvPr/>
        </p:nvSpPr>
        <p:spPr>
          <a:xfrm>
            <a:off x="0" y="4812375"/>
            <a:ext cx="9144000" cy="327300"/>
          </a:xfrm>
          <a:prstGeom prst="rect">
            <a:avLst/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4">
            <a:alphaModFix/>
          </a:blip>
          <a:srcRect l="28322" t="10485" r="26884" b="14083"/>
          <a:stretch/>
        </p:blipFill>
        <p:spPr>
          <a:xfrm>
            <a:off x="3954700" y="292850"/>
            <a:ext cx="4877599" cy="4106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canva</a:t>
            </a:r>
            <a:endParaRPr/>
          </a:p>
        </p:txBody>
      </p:sp>
      <p:sp>
        <p:nvSpPr>
          <p:cNvPr id="99" name="Google Shape;99;p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2400" u="sng">
                <a:solidFill>
                  <a:schemeClr val="hlink"/>
                </a:solidFill>
                <a:hlinkClick r:id="rId3"/>
              </a:rPr>
              <a:t>www.canva.com</a:t>
            </a:r>
            <a:r>
              <a:rPr lang="fr" sz="2400"/>
              <a:t> </a:t>
            </a:r>
            <a:endParaRPr sz="2400"/>
          </a:p>
        </p:txBody>
      </p:sp>
      <p:sp>
        <p:nvSpPr>
          <p:cNvPr id="100" name="Google Shape;100;p19"/>
          <p:cNvSpPr/>
          <p:nvPr/>
        </p:nvSpPr>
        <p:spPr>
          <a:xfrm>
            <a:off x="0" y="4812375"/>
            <a:ext cx="9144000" cy="327300"/>
          </a:xfrm>
          <a:prstGeom prst="rect">
            <a:avLst/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1650" y="344775"/>
            <a:ext cx="2647099" cy="4224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0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learning apps</a:t>
            </a:r>
            <a:endParaRPr/>
          </a:p>
        </p:txBody>
      </p:sp>
      <p:sp>
        <p:nvSpPr>
          <p:cNvPr id="107" name="Google Shape;107;p2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fr" sz="2400" u="sng">
                <a:solidFill>
                  <a:schemeClr val="hlink"/>
                </a:solidFill>
                <a:hlinkClick r:id="rId3"/>
              </a:rPr>
              <a:t>learningapps.org</a:t>
            </a:r>
            <a:r>
              <a:rPr lang="fr" sz="2400"/>
              <a:t>  </a:t>
            </a:r>
            <a:endParaRPr sz="2400"/>
          </a:p>
        </p:txBody>
      </p:sp>
      <p:sp>
        <p:nvSpPr>
          <p:cNvPr id="108" name="Google Shape;108;p20"/>
          <p:cNvSpPr/>
          <p:nvPr/>
        </p:nvSpPr>
        <p:spPr>
          <a:xfrm>
            <a:off x="0" y="4812375"/>
            <a:ext cx="9144000" cy="327300"/>
          </a:xfrm>
          <a:prstGeom prst="rect">
            <a:avLst/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4">
            <a:alphaModFix/>
          </a:blip>
          <a:srcRect l="13259" t="8449" r="14402" b="11151"/>
          <a:stretch/>
        </p:blipFill>
        <p:spPr>
          <a:xfrm>
            <a:off x="3542825" y="1024000"/>
            <a:ext cx="5594275" cy="349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thinglink</a:t>
            </a:r>
            <a:endParaRPr/>
          </a:p>
        </p:txBody>
      </p:sp>
      <p:sp>
        <p:nvSpPr>
          <p:cNvPr id="115" name="Google Shape;115;p2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fr" sz="2400" u="sng">
                <a:solidFill>
                  <a:schemeClr val="hlink"/>
                </a:solidFill>
                <a:hlinkClick r:id="rId3"/>
              </a:rPr>
              <a:t>www.thinglink.com</a:t>
            </a:r>
            <a:r>
              <a:rPr lang="fr" sz="2400"/>
              <a:t> </a:t>
            </a:r>
            <a:endParaRPr sz="2400"/>
          </a:p>
        </p:txBody>
      </p:sp>
      <p:sp>
        <p:nvSpPr>
          <p:cNvPr id="116" name="Google Shape;116;p21"/>
          <p:cNvSpPr/>
          <p:nvPr/>
        </p:nvSpPr>
        <p:spPr>
          <a:xfrm>
            <a:off x="0" y="4812375"/>
            <a:ext cx="9144000" cy="327300"/>
          </a:xfrm>
          <a:prstGeom prst="rect">
            <a:avLst/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" name="Google Shape;117;p21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5658" t="21253" r="5782" b="9133"/>
          <a:stretch/>
        </p:blipFill>
        <p:spPr>
          <a:xfrm>
            <a:off x="2279150" y="1788275"/>
            <a:ext cx="6553149" cy="289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/>
              <a:t>Filmora/ filmorago</a:t>
            </a:r>
            <a:endParaRPr/>
          </a:p>
        </p:txBody>
      </p:sp>
      <p:sp>
        <p:nvSpPr>
          <p:cNvPr id="123" name="Google Shape;123;p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u="sng">
                <a:solidFill>
                  <a:schemeClr val="hlink"/>
                </a:solidFill>
                <a:hlinkClick r:id="rId3"/>
              </a:rPr>
              <a:t>https://filmora.wondershare.com</a:t>
            </a:r>
            <a:r>
              <a:rPr lang="fr" sz="2400"/>
              <a:t> </a:t>
            </a:r>
            <a:endParaRPr sz="240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2400"/>
          </a:p>
        </p:txBody>
      </p:sp>
      <p:sp>
        <p:nvSpPr>
          <p:cNvPr id="124" name="Google Shape;124;p22"/>
          <p:cNvSpPr/>
          <p:nvPr/>
        </p:nvSpPr>
        <p:spPr>
          <a:xfrm>
            <a:off x="0" y="4812375"/>
            <a:ext cx="9144000" cy="327300"/>
          </a:xfrm>
          <a:prstGeom prst="rect">
            <a:avLst/>
          </a:prstGeom>
          <a:solidFill>
            <a:srgbClr val="CC412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5" name="Google Shape;125;p22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18989" t="14157" r="19396" b="19313"/>
          <a:stretch/>
        </p:blipFill>
        <p:spPr>
          <a:xfrm>
            <a:off x="4467175" y="1975200"/>
            <a:ext cx="4427875" cy="268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227</Words>
  <Application>Microsoft Office PowerPoint</Application>
  <PresentationFormat>Affichage à l'écran (16:9)</PresentationFormat>
  <Paragraphs>50</Paragraphs>
  <Slides>15</Slides>
  <Notes>15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Amatic SC</vt:lpstr>
      <vt:lpstr>Source Code Pro</vt:lpstr>
      <vt:lpstr>Beach Day</vt:lpstr>
      <vt:lpstr>Hackathon Pédagogique</vt:lpstr>
      <vt:lpstr>Hackathon Pédagogique?</vt:lpstr>
      <vt:lpstr>Hackathon Pédagogique? </vt:lpstr>
      <vt:lpstr>présentation-express des outils</vt:lpstr>
      <vt:lpstr>Nuages de mots</vt:lpstr>
      <vt:lpstr>canva</vt:lpstr>
      <vt:lpstr>learning apps</vt:lpstr>
      <vt:lpstr>thinglink</vt:lpstr>
      <vt:lpstr>Filmora/ filmorago</vt:lpstr>
      <vt:lpstr>voki</vt:lpstr>
      <vt:lpstr>Powtoon</vt:lpstr>
      <vt:lpstr>wix</vt:lpstr>
      <vt:lpstr>la commande</vt:lpstr>
      <vt:lpstr>production</vt:lpstr>
      <vt:lpstr>Bande-annonce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Brisons la glace!</dc:title>
  <dc:creator>cmidocumentation</dc:creator>
  <cp:lastModifiedBy>cmidocumentation</cp:lastModifiedBy>
  <cp:revision>4</cp:revision>
  <dcterms:modified xsi:type="dcterms:W3CDTF">2018-09-09T22:56:06Z</dcterms:modified>
</cp:coreProperties>
</file>