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AUX" initials="SM" lastIdx="1" clrIdx="0">
    <p:extLst>
      <p:ext uri="{19B8F6BF-5375-455C-9EA6-DF929625EA0E}">
        <p15:presenceInfo xmlns:p15="http://schemas.microsoft.com/office/powerpoint/2012/main" userId="SEBASTIEN M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9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4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5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10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B4EA-E0A8-4808-81A3-B115C849F917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A6E77C9-E382-B116-DA19-78777EADF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25" y="6315521"/>
            <a:ext cx="2238523" cy="244898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D1E073-CDC3-5F71-5326-0BC4B7C88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r="3930"/>
          <a:stretch/>
        </p:blipFill>
        <p:spPr>
          <a:xfrm>
            <a:off x="663804" y="1223017"/>
            <a:ext cx="6391367" cy="48511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488851" y="1799306"/>
            <a:ext cx="6581972" cy="410881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5"/>
                </a:solidFill>
                <a:latin typeface="Archive" panose="02000506040000020004" pitchFamily="50" charset="0"/>
              </a:rPr>
              <a:t>Nom de l’établissement :</a:t>
            </a:r>
          </a:p>
          <a:p>
            <a:endParaRPr lang="fr-FR" b="1" u="sng" dirty="0">
              <a:solidFill>
                <a:schemeClr val="accent5"/>
              </a:solidFill>
              <a:latin typeface="Archive" panose="02000506040000020004" pitchFamily="50" charset="0"/>
            </a:endParaRPr>
          </a:p>
          <a:p>
            <a:r>
              <a:rPr lang="fr-FR" sz="1800" b="1" u="sng" dirty="0">
                <a:solidFill>
                  <a:schemeClr val="accent5"/>
                </a:solidFill>
                <a:latin typeface="Archive" panose="02000506040000020004" pitchFamily="50" charset="0"/>
              </a:rPr>
              <a:t>Niveau concerné </a:t>
            </a:r>
            <a:r>
              <a:rPr lang="fr-FR" sz="1800" b="1" dirty="0">
                <a:solidFill>
                  <a:schemeClr val="accent5"/>
                </a:solidFill>
                <a:latin typeface="Archive" panose="02000506040000020004" pitchFamily="50" charset="0"/>
              </a:rPr>
              <a:t>:  </a:t>
            </a:r>
          </a:p>
          <a:p>
            <a:endParaRPr lang="fr-FR" b="1" u="sng" dirty="0">
              <a:solidFill>
                <a:schemeClr val="accent5"/>
              </a:solidFill>
              <a:latin typeface="Archive" panose="02000506040000020004" pitchFamily="50" charset="0"/>
            </a:endParaRPr>
          </a:p>
          <a:p>
            <a:r>
              <a:rPr lang="fr-FR" b="1" u="sng" dirty="0">
                <a:solidFill>
                  <a:schemeClr val="accent5"/>
                </a:solidFill>
                <a:latin typeface="Archive" panose="02000506040000020004" pitchFamily="50" charset="0"/>
              </a:rPr>
              <a:t>Présentation du projet </a:t>
            </a:r>
            <a:r>
              <a:rPr lang="fr-FR" b="1" dirty="0">
                <a:solidFill>
                  <a:schemeClr val="accent5"/>
                </a:solidFill>
                <a:latin typeface="Archive" panose="02000506040000020004" pitchFamily="50" charset="0"/>
              </a:rPr>
              <a:t>: </a:t>
            </a:r>
            <a:endParaRPr lang="fr-FR" sz="1400" b="1" dirty="0">
              <a:solidFill>
                <a:schemeClr val="accent5"/>
              </a:solidFill>
              <a:latin typeface="Archive" panose="02000506040000020004" pitchFamily="50" charset="0"/>
            </a:endParaRPr>
          </a:p>
          <a:p>
            <a:endParaRPr lang="fr-FR" sz="600" b="1" dirty="0">
              <a:solidFill>
                <a:schemeClr val="accent5"/>
              </a:solidFill>
              <a:latin typeface="Archive" panose="02000506040000020004" pitchFamily="50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b="1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4021" y="9568937"/>
            <a:ext cx="3353714" cy="600164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buClr>
                <a:srgbClr val="FF3399"/>
              </a:buClr>
            </a:pPr>
            <a:r>
              <a:rPr lang="fr-FR" sz="1100" b="1" u="sng" dirty="0">
                <a:latin typeface="Roboto" panose="02000000000000000000" pitchFamily="2" charset="0"/>
                <a:ea typeface="Roboto" panose="02000000000000000000" pitchFamily="2" charset="0"/>
              </a:rPr>
              <a:t>Contact(s)</a:t>
            </a:r>
            <a:r>
              <a:rPr lang="fr-FR" sz="1100" b="1" dirty="0">
                <a:latin typeface="Roboto" panose="02000000000000000000" pitchFamily="2" charset="0"/>
                <a:ea typeface="Roboto" panose="02000000000000000000" pitchFamily="2" charset="0"/>
              </a:rPr>
              <a:t> : 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(porteur du projet dans l’établissement qui pourrait donner des renseignements).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87735" y="6074198"/>
            <a:ext cx="3176105" cy="28931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sz="1400" b="1" dirty="0">
              <a:ln w="0"/>
              <a:solidFill>
                <a:schemeClr val="accent1"/>
              </a:solidFill>
              <a:latin typeface="Archive" panose="02000506040000020004" pitchFamily="50" charset="0"/>
            </a:endParaRPr>
          </a:p>
          <a:p>
            <a:pPr algn="just"/>
            <a:r>
              <a:rPr lang="fr-FR" sz="1400" b="1" dirty="0">
                <a:ln w="0"/>
                <a:latin typeface="Archive" panose="02000506040000020004" pitchFamily="50" charset="0"/>
              </a:rPr>
              <a:t>Points forts du projet </a:t>
            </a: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r>
              <a:rPr lang="fr-FR" sz="1400" b="1" dirty="0">
                <a:ln w="0"/>
                <a:latin typeface="Archive" panose="02000506040000020004" pitchFamily="50" charset="0"/>
              </a:rPr>
              <a:t>Partenaires</a:t>
            </a:r>
          </a:p>
          <a:p>
            <a:pPr algn="just"/>
            <a:endParaRPr lang="fr-FR" sz="14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endParaRPr lang="fr-FR" sz="600" b="1" dirty="0">
              <a:ln w="0"/>
              <a:latin typeface="Archive" panose="02000506040000020004" pitchFamily="50" charset="0"/>
            </a:endParaRPr>
          </a:p>
          <a:p>
            <a:pPr algn="just"/>
            <a:r>
              <a:rPr lang="fr-FR" sz="1400" b="1" dirty="0">
                <a:ln w="0"/>
                <a:latin typeface="Archive" panose="02000506040000020004" pitchFamily="50" charset="0"/>
              </a:rPr>
              <a:t>Financement</a:t>
            </a:r>
            <a:r>
              <a:rPr lang="fr-FR" sz="1400" b="1" dirty="0">
                <a:ln w="0"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just"/>
            <a:endParaRPr lang="fr-FR" sz="600" b="1" dirty="0">
              <a:ln w="0"/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fr-FR" sz="600" b="1" dirty="0">
              <a:ln w="0"/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algn="just"/>
            <a:endParaRPr lang="fr-FR" sz="600" b="1" dirty="0">
              <a:ln w="0"/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algn="just"/>
            <a:endParaRPr lang="fr-FR" sz="600" b="1" dirty="0">
              <a:ln w="0"/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algn="just"/>
            <a:endParaRPr lang="fr-FR" sz="600" b="1" dirty="0">
              <a:ln w="0"/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algn="just"/>
            <a:endParaRPr lang="fr-FR" sz="14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pPr algn="just"/>
            <a:endParaRPr lang="fr-FR" sz="1400" dirty="0">
              <a:solidFill>
                <a:srgbClr val="FF3399"/>
              </a:solidFill>
              <a:latin typeface="Archive" panose="02000506040000020004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851" y="1086417"/>
            <a:ext cx="6581972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chive" panose="02000506040000020004" pitchFamily="50" charset="0"/>
              </a:rPr>
              <a:t>Titre de l’action / projet EDD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2DD007-45D2-48ED-90BD-DA6237B74536}"/>
              </a:ext>
            </a:extLst>
          </p:cNvPr>
          <p:cNvSpPr txBox="1"/>
          <p:nvPr/>
        </p:nvSpPr>
        <p:spPr>
          <a:xfrm>
            <a:off x="501213" y="6074198"/>
            <a:ext cx="3001939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/>
              <a:t>Image / photo</a:t>
            </a:r>
          </a:p>
          <a:p>
            <a:pPr algn="ctr"/>
            <a:r>
              <a:rPr lang="fr-FR" b="1" dirty="0"/>
              <a:t>du</a:t>
            </a:r>
          </a:p>
          <a:p>
            <a:pPr algn="ctr"/>
            <a:r>
              <a:rPr lang="fr-FR" b="1" dirty="0"/>
              <a:t>projet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06309A-8A36-46ED-8F80-7A28809F6F12}"/>
              </a:ext>
            </a:extLst>
          </p:cNvPr>
          <p:cNvSpPr txBox="1"/>
          <p:nvPr/>
        </p:nvSpPr>
        <p:spPr>
          <a:xfrm>
            <a:off x="658670" y="8965705"/>
            <a:ext cx="28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Légende de la photo</a:t>
            </a:r>
          </a:p>
        </p:txBody>
      </p:sp>
      <p:pic>
        <p:nvPicPr>
          <p:cNvPr id="18" name="Image 17" descr="VR.png">
            <a:extLst>
              <a:ext uri="{FF2B5EF4-FFF2-40B4-BE49-F238E27FC236}">
                <a16:creationId xmlns:a16="http://schemas.microsoft.com/office/drawing/2014/main" id="{44D282F5-2E1A-B442-ABC3-A57E14873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" y="63034"/>
            <a:ext cx="2002868" cy="90718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5F28BC4-FCC2-2890-3AA1-A6F90A936ED4}"/>
              </a:ext>
            </a:extLst>
          </p:cNvPr>
          <p:cNvSpPr txBox="1"/>
          <p:nvPr/>
        </p:nvSpPr>
        <p:spPr>
          <a:xfrm>
            <a:off x="1364776" y="60276"/>
            <a:ext cx="5110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La délégation académique à l’éducation au développement durable de Nouvelle-Calédonie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C6AFF42-0AF9-17F1-805D-B4DDEB94EA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9" t="1" r="7687" b="3860"/>
          <a:stretch/>
        </p:blipFill>
        <p:spPr>
          <a:xfrm>
            <a:off x="6325419" y="89461"/>
            <a:ext cx="856632" cy="907182"/>
          </a:xfrm>
          <a:prstGeom prst="rect">
            <a:avLst/>
          </a:prstGeom>
        </p:spPr>
      </p:pic>
      <p:pic>
        <p:nvPicPr>
          <p:cNvPr id="21" name="Picture 1" descr="21-macaron-devdurable_0">
            <a:extLst>
              <a:ext uri="{FF2B5EF4-FFF2-40B4-BE49-F238E27FC236}">
                <a16:creationId xmlns:a16="http://schemas.microsoft.com/office/drawing/2014/main" id="{573D5380-27A9-40F2-42FE-D34451DF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25" y="9305414"/>
            <a:ext cx="1138217" cy="11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952D9D7-AB76-CCA8-9050-A8A7C0F760D2}"/>
              </a:ext>
            </a:extLst>
          </p:cNvPr>
          <p:cNvSpPr txBox="1"/>
          <p:nvPr/>
        </p:nvSpPr>
        <p:spPr>
          <a:xfrm>
            <a:off x="975062" y="10387405"/>
            <a:ext cx="5110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Document à transmettre au chargé de mission EDD - sebastien.maux@ac-noumea.nc</a:t>
            </a:r>
          </a:p>
        </p:txBody>
      </p:sp>
    </p:spTree>
    <p:extLst>
      <p:ext uri="{BB962C8B-B14F-4D97-AF65-F5344CB8AC3E}">
        <p14:creationId xmlns:p14="http://schemas.microsoft.com/office/powerpoint/2010/main" val="3492225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75</Words>
  <Application>Microsoft Office PowerPoint</Application>
  <PresentationFormat>Personnalisé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Archive</vt:lpstr>
      <vt:lpstr>Arial</vt:lpstr>
      <vt:lpstr>Calibri</vt:lpstr>
      <vt:lpstr>Calibri Light</vt:lpstr>
      <vt:lpstr>Roboto</vt:lpstr>
      <vt:lpstr>Thème Office</vt:lpstr>
      <vt:lpstr>Présentation PowerPoint</vt:lpstr>
    </vt:vector>
  </TitlesOfParts>
  <Company>Rectorat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MAUX</dc:creator>
  <cp:lastModifiedBy>SEBASTIEN MAUX</cp:lastModifiedBy>
  <cp:revision>16</cp:revision>
  <dcterms:created xsi:type="dcterms:W3CDTF">2019-09-17T09:32:51Z</dcterms:created>
  <dcterms:modified xsi:type="dcterms:W3CDTF">2022-05-12T03:44:07Z</dcterms:modified>
</cp:coreProperties>
</file>