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AF5C-1D7F-4BE5-BDEF-9AE094CBEA1E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A717-D770-44E3-A9F1-02D22F12FB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268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Historique de la</a:t>
            </a:r>
            <a:r>
              <a:rPr lang="fr-FR" baseline="0" dirty="0" smtClean="0"/>
              <a:t> MEDD-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A717-D770-44E3-A9F1-02D22F12FB3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745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Enseignants, élèves, communauté éducatives, site </a:t>
            </a:r>
            <a:r>
              <a:rPr lang="fr-FR" dirty="0" err="1" smtClean="0"/>
              <a:t>edd</a:t>
            </a:r>
            <a:r>
              <a:rPr lang="fr-FR" dirty="0" smtClean="0"/>
              <a:t> du VR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A717-D770-44E3-A9F1-02D22F12FB3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958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 ceux sont les professionnels du tri-Information sur la semaine des déchets- de nombreux concours</a:t>
            </a:r>
            <a:r>
              <a:rPr lang="fr-FR" baseline="0" dirty="0" smtClean="0"/>
              <a:t> SLAM, ASNNC, Les Nickels…..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A717-D770-44E3-A9F1-02D22F12FB3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577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nombreux groupes de travail:</a:t>
            </a:r>
            <a:r>
              <a:rPr lang="fr-FR" baseline="0" dirty="0" smtClean="0"/>
              <a:t> excusez nous des </a:t>
            </a:r>
            <a:r>
              <a:rPr lang="fr-FR" baseline="0" dirty="0" err="1" smtClean="0"/>
              <a:t>oublis.CIE</a:t>
            </a:r>
            <a:r>
              <a:rPr lang="fr-FR" baseline="0" dirty="0" smtClean="0"/>
              <a:t>, ADEME, ŒIL, Santé..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A717-D770-44E3-A9F1-02D22F12FB3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671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A717-D770-44E3-A9F1-02D22F12FB3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030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BE80E-AAE5-47BA-85F0-BED0F58CB868}" type="datetimeFigureOut">
              <a:rPr lang="fr-FR" smtClean="0"/>
              <a:pPr/>
              <a:t>22/09/2014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4281AE-431B-48F6-98D9-E78C2E665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LEGTA%20Pouembout/FICHE%20ACTION%20N&#176;%201%20projet%20d'&#233;tablissement.doc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../../Lyc&#233;e%20ANOVA%20EDD.ppt" TargetMode="External"/><Relationship Id="rId26" Type="http://schemas.openxmlformats.org/officeDocument/2006/relationships/hyperlink" Target="../../Actions%20&#233;tablissements/DOSSIERS%20LABELLISATIONS/Lp%20Petro%20Attiti/dossier%20lab&#233;lisation.pdf" TargetMode="External"/><Relationship Id="rId3" Type="http://schemas.openxmlformats.org/officeDocument/2006/relationships/hyperlink" Target="presentation%20MEDD.pptx" TargetMode="External"/><Relationship Id="rId21" Type="http://schemas.openxmlformats.org/officeDocument/2006/relationships/image" Target="../media/image11.gif"/><Relationship Id="rId7" Type="http://schemas.openxmlformats.org/officeDocument/2006/relationships/image" Target="../media/image4.jpeg"/><Relationship Id="rId12" Type="http://schemas.openxmlformats.org/officeDocument/2006/relationships/hyperlink" Target="../../Actions%20&#233;tablissements/DOSSIERS%20LABELLISATIONS/HORS%20PILOTES/Sacr&#233;%20coeur%20de%20Bourail/VERS%20UN%20ECO-COLL&#200;GE%20diapo.pptx" TargetMode="External"/><Relationship Id="rId17" Type="http://schemas.openxmlformats.org/officeDocument/2006/relationships/image" Target="../media/image9.jpeg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hyperlink" Target="Llabelisation-LGN2014.docx" TargetMode="External"/><Relationship Id="rId20" Type="http://schemas.openxmlformats.org/officeDocument/2006/relationships/hyperlink" Target="../../Actions%20&#233;tablissements/DOSSIERS%20LABELLISATIONS/College%20de%20Tieta%20Voh/Dossier%20en%20vue%20de%20la%20labellisation%20E3D%20du%20Coll&#232;ge%20Priv&#233;%20de%20Ti&#233;ta.pdf" TargetMode="External"/><Relationship Id="rId29" Type="http://schemas.openxmlformats.org/officeDocument/2006/relationships/hyperlink" Target="College%20Rivi&#232;re%20sal&#233;e/dossier%20labellisation%20E3D%20College%20rivi&#232;re%20sal&#233;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ll&#232;ge%20de%20kam&#233;r&#233;/Demande%20de%20labellisation%20E3D.pdf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4.jpe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openxmlformats.org/officeDocument/2006/relationships/image" Target="../media/image17.jpeg"/><Relationship Id="rId10" Type="http://schemas.openxmlformats.org/officeDocument/2006/relationships/hyperlink" Target="labele3d%20chanel.htm" TargetMode="External"/><Relationship Id="rId19" Type="http://schemas.openxmlformats.org/officeDocument/2006/relationships/image" Target="../media/image10.png"/><Relationship Id="rId4" Type="http://schemas.openxmlformats.org/officeDocument/2006/relationships/hyperlink" Target="../../UN%20ECOLABEL%20CALEDONIEN25-08.docx" TargetMode="External"/><Relationship Id="rId9" Type="http://schemas.openxmlformats.org/officeDocument/2006/relationships/image" Target="../media/image5.jpeg"/><Relationship Id="rId14" Type="http://schemas.openxmlformats.org/officeDocument/2006/relationships/hyperlink" Target="../../Dossier%20E3D.pptx" TargetMode="External"/><Relationship Id="rId22" Type="http://schemas.openxmlformats.org/officeDocument/2006/relationships/image" Target="../media/image12.jpeg"/><Relationship Id="rId27" Type="http://schemas.openxmlformats.org/officeDocument/2006/relationships/image" Target="../media/image16.jpeg"/><Relationship Id="rId30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	  ECOLABELLISATION CALEDONIENNE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lvl="1"/>
            <a:r>
              <a:rPr lang="fr-FR" dirty="0" smtClean="0">
                <a:hlinkClick r:id="rId3" action="ppaction://hlinkpres?slideindex=1&amp;slidetitle="/>
              </a:rPr>
              <a:t>Le projet académique d’</a:t>
            </a:r>
            <a:r>
              <a:rPr lang="fr-FR" b="1" dirty="0" smtClean="0">
                <a:hlinkClick r:id="rId3" action="ppaction://hlinkpres?slideindex=1&amp;slidetitle="/>
              </a:rPr>
              <a:t>E</a:t>
            </a:r>
            <a:r>
              <a:rPr lang="fr-FR" dirty="0" smtClean="0">
                <a:hlinkClick r:id="rId3" action="ppaction://hlinkpres?slideindex=1&amp;slidetitle="/>
              </a:rPr>
              <a:t>ducation au </a:t>
            </a:r>
            <a:r>
              <a:rPr lang="fr-FR" b="1" dirty="0" smtClean="0">
                <a:hlinkClick r:id="rId3" action="ppaction://hlinkpres?slideindex=1&amp;slidetitle="/>
              </a:rPr>
              <a:t>D</a:t>
            </a:r>
            <a:r>
              <a:rPr lang="fr-FR" dirty="0" smtClean="0">
                <a:hlinkClick r:id="rId3" action="ppaction://hlinkpres?slideindex=1&amp;slidetitle="/>
              </a:rPr>
              <a:t>éveloppement </a:t>
            </a:r>
            <a:r>
              <a:rPr lang="fr-FR" b="1" dirty="0" smtClean="0">
                <a:hlinkClick r:id="rId3" action="ppaction://hlinkpres?slideindex=1&amp;slidetitle="/>
              </a:rPr>
              <a:t>D</a:t>
            </a:r>
            <a:r>
              <a:rPr lang="fr-FR" dirty="0" smtClean="0">
                <a:hlinkClick r:id="rId3" action="ppaction://hlinkpres?slideindex=1&amp;slidetitle="/>
              </a:rPr>
              <a:t>urable</a:t>
            </a:r>
            <a:endParaRPr lang="fr-FR" dirty="0" smtClean="0"/>
          </a:p>
          <a:p>
            <a:pPr lvl="1"/>
            <a:r>
              <a:rPr lang="fr-FR" dirty="0" smtClean="0">
                <a:hlinkClick r:id="rId4" action="ppaction://hlinkfile"/>
              </a:rPr>
              <a:t>Le LABEL E3D </a:t>
            </a:r>
            <a:r>
              <a:rPr lang="fr-FR" sz="1400" dirty="0" smtClean="0">
                <a:hlinkClick r:id="rId4" action="ppaction://hlinkfile"/>
              </a:rPr>
              <a:t>(</a:t>
            </a:r>
            <a:r>
              <a:rPr lang="fr-FR" sz="1400" b="1" dirty="0" smtClean="0"/>
              <a:t>E</a:t>
            </a:r>
            <a:r>
              <a:rPr lang="fr-FR" sz="1400" dirty="0" smtClean="0"/>
              <a:t>tablissements en </a:t>
            </a:r>
            <a:r>
              <a:rPr lang="fr-FR" sz="1400" b="1" dirty="0" smtClean="0"/>
              <a:t>D</a:t>
            </a:r>
            <a:r>
              <a:rPr lang="fr-FR" sz="1400" dirty="0" smtClean="0"/>
              <a:t>émarche de </a:t>
            </a:r>
            <a:r>
              <a:rPr lang="fr-FR" sz="1400" b="1" dirty="0" smtClean="0"/>
              <a:t>D</a:t>
            </a:r>
            <a:r>
              <a:rPr lang="fr-FR" sz="1400" dirty="0" smtClean="0"/>
              <a:t>éveloppement </a:t>
            </a:r>
            <a:r>
              <a:rPr lang="fr-FR" sz="1400" b="1" dirty="0" smtClean="0"/>
              <a:t>D</a:t>
            </a:r>
            <a:r>
              <a:rPr lang="fr-FR" sz="1400" dirty="0" smtClean="0"/>
              <a:t>urable  )</a:t>
            </a:r>
          </a:p>
          <a:p>
            <a:pPr lvl="1"/>
            <a:r>
              <a:rPr lang="fr-FR" dirty="0" smtClean="0"/>
              <a:t>Les Etablissements E3D en 2014:</a:t>
            </a:r>
          </a:p>
          <a:p>
            <a:pPr lvl="3"/>
            <a:r>
              <a:rPr lang="fr-FR" dirty="0" smtClean="0"/>
              <a:t>5 collèges, 7 lycées en expérimentation</a:t>
            </a:r>
          </a:p>
          <a:p>
            <a:pPr lvl="1"/>
            <a:endParaRPr lang="fr-FR" dirty="0" smtClean="0"/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0"/>
            <a:ext cx="1835696" cy="157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1">
            <a:hlinkClick r:id="rId6" action="ppaction://hlinkfile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512" y="4149080"/>
            <a:ext cx="1296144" cy="1224136"/>
          </a:xfrm>
          <a:prstGeom prst="rect">
            <a:avLst/>
          </a:prstGeom>
        </p:spPr>
      </p:pic>
      <p:pic>
        <p:nvPicPr>
          <p:cNvPr id="13314" name="Picture 2" descr="http://legta.formagri.nc/templates/siteground-j15-78/images/headerimg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l="81269" r="2666" b="-2314"/>
          <a:stretch>
            <a:fillRect/>
          </a:stretch>
        </p:blipFill>
        <p:spPr bwMode="auto">
          <a:xfrm>
            <a:off x="4716016" y="4077072"/>
            <a:ext cx="1296144" cy="1372388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Picture 19">
            <a:hlinkClick r:id="rId10" action="ppaction://hlinkfile"/>
          </p:cNvPr>
          <p:cNvPicPr/>
          <p:nvPr/>
        </p:nvPicPr>
        <p:blipFill>
          <a:blip r:embed="rId11" cstate="print"/>
          <a:srcRect b="5882"/>
          <a:stretch>
            <a:fillRect/>
          </a:stretch>
        </p:blipFill>
        <p:spPr>
          <a:xfrm>
            <a:off x="3203848" y="5445224"/>
            <a:ext cx="1440160" cy="1224136"/>
          </a:xfrm>
          <a:prstGeom prst="rect">
            <a:avLst/>
          </a:prstGeom>
        </p:spPr>
      </p:pic>
      <p:pic>
        <p:nvPicPr>
          <p:cNvPr id="16" name="Picture 10" descr="Le collège Sacré-Coeur de Bourail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1" y="5445222"/>
            <a:ext cx="1296145" cy="1224138"/>
          </a:xfrm>
          <a:prstGeom prst="rect">
            <a:avLst/>
          </a:prstGeom>
          <a:noFill/>
        </p:spPr>
      </p:pic>
      <p:pic>
        <p:nvPicPr>
          <p:cNvPr id="17" name="Image 16">
            <a:hlinkClick r:id="rId14" action="ppaction://hlinkpres?slideindex=1&amp;slidetitle="/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16016" y="5445224"/>
            <a:ext cx="1296143" cy="1224135"/>
          </a:xfrm>
          <a:prstGeom prst="rect">
            <a:avLst/>
          </a:prstGeom>
        </p:spPr>
      </p:pic>
      <p:pic>
        <p:nvPicPr>
          <p:cNvPr id="18" name="Image 17" descr="http://weblgn.ac-noumea.nc/local/cache-vignettes/L455xH342/Diapositive20-eb7d7.jpg">
            <a:hlinkClick r:id="rId16" action="ppaction://hlinkfile"/>
          </p:cNvPr>
          <p:cNvPicPr/>
          <p:nvPr/>
        </p:nvPicPr>
        <p:blipFill>
          <a:blip r:embed="rId17" cstate="print"/>
          <a:srcRect l="6374" t="3216" r="78900" b="76204"/>
          <a:stretch>
            <a:fillRect/>
          </a:stretch>
        </p:blipFill>
        <p:spPr bwMode="auto">
          <a:xfrm>
            <a:off x="6156176" y="537321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http://anova.ddec.nc/local/cache-vignettes/L132xH150/rubon76-ad5c5.png">
            <a:hlinkClick r:id="rId18" action="ppaction://hlinkpres?slideindex=1&amp;slidetitle=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68344" y="5445224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http://www.felp.nc/logo%20felp111.gif">
            <a:hlinkClick r:id="rId20" action="ppaction://hlinkfile"/>
          </p:cNvPr>
          <p:cNvPicPr/>
          <p:nvPr/>
        </p:nvPicPr>
        <p:blipFill>
          <a:blip r:embed="rId21" cstate="print">
            <a:lum bright="10000"/>
          </a:blip>
          <a:srcRect b="2715"/>
          <a:stretch>
            <a:fillRect/>
          </a:stretch>
        </p:blipFill>
        <p:spPr bwMode="auto">
          <a:xfrm>
            <a:off x="1619672" y="5445224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2267744" y="58772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rial" pitchFamily="34" charset="0"/>
                <a:cs typeface="Arial" pitchFamily="34" charset="0"/>
              </a:rPr>
              <a:t>Collège de Tiéta 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 descr="http://webkela.ac-noumea.nc/IMG/jpg/logo_kela2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68344" y="407707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http://webboulari.ac-noumea.nc/IMG/config/boutons/Logo.bmp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91680" y="4149080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ogo gouvernement_de_la_nouvelle_caledonie.jpg"/>
          <p:cNvPicPr/>
          <p:nvPr/>
        </p:nvPicPr>
        <p:blipFill>
          <a:blip r:embed="rId24" cstate="print"/>
          <a:srcRect l="33570" t="9381" r="34519" b="8255"/>
          <a:stretch>
            <a:fillRect/>
          </a:stretch>
        </p:blipFill>
        <p:spPr>
          <a:xfrm>
            <a:off x="0" y="0"/>
            <a:ext cx="1259632" cy="1628800"/>
          </a:xfrm>
          <a:prstGeom prst="rect">
            <a:avLst/>
          </a:prstGeom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3320" name="Group 51865"/>
          <p:cNvGrpSpPr>
            <a:grpSpLocks/>
          </p:cNvGrpSpPr>
          <p:nvPr/>
        </p:nvGrpSpPr>
        <p:grpSpPr bwMode="auto">
          <a:xfrm>
            <a:off x="6084168" y="4077072"/>
            <a:ext cx="1440160" cy="1224409"/>
            <a:chOff x="0" y="0"/>
            <a:chExt cx="12283" cy="13685"/>
          </a:xfrm>
        </p:grpSpPr>
        <p:pic>
          <p:nvPicPr>
            <p:cNvPr id="8" name="Picture 450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0" y="0"/>
              <a:ext cx="12283" cy="4572"/>
            </a:xfrm>
            <a:prstGeom prst="rect">
              <a:avLst/>
            </a:prstGeom>
            <a:noFill/>
          </p:spPr>
        </p:pic>
        <p:pic>
          <p:nvPicPr>
            <p:cNvPr id="9" name="Picture 4509">
              <a:hlinkClick r:id="rId26" action="ppaction://hlinkfile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4572"/>
              <a:ext cx="12283" cy="4572"/>
            </a:xfrm>
            <a:prstGeom prst="rect">
              <a:avLst/>
            </a:prstGeom>
            <a:noFill/>
          </p:spPr>
        </p:pic>
        <p:pic>
          <p:nvPicPr>
            <p:cNvPr id="10" name="Picture 4510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9144"/>
              <a:ext cx="12283" cy="4541"/>
            </a:xfrm>
            <a:prstGeom prst="rect">
              <a:avLst/>
            </a:prstGeom>
            <a:noFill/>
          </p:spPr>
        </p:pic>
      </p:grpSp>
      <p:pic>
        <p:nvPicPr>
          <p:cNvPr id="25" name="Image 24" descr="ISO-8859-1%27%27%2552%2549%2556%2549%2545%2552%2545%2520%2553%2541%254C%25C9%2545%2520%256C%256F%2567%256F%2520%252E%256A%2570%2567?sid=b5qv9q38whq62nm08v&amp;mbox=INBOX&amp;charset=escaped_unicode&amp;uid=5816&amp;number=2">
            <a:hlinkClick r:id="rId29" action="ppaction://hlinkfile"/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131840" y="4149080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autres actions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859766332"/>
              </p:ext>
            </p:extLst>
          </p:nvPr>
        </p:nvGraphicFramePr>
        <p:xfrm>
          <a:off x="304800" y="1600200"/>
          <a:ext cx="4191000" cy="190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950404">
                <a:tc>
                  <a:txBody>
                    <a:bodyPr/>
                    <a:lstStyle/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f</a:t>
                      </a:r>
                      <a:r>
                        <a:rPr lang="fr-FR" dirty="0" smtClean="0"/>
                        <a:t>ormation aux personnels et référents</a:t>
                      </a:r>
                      <a:endParaRPr lang="fr-FR" dirty="0"/>
                    </a:p>
                  </a:txBody>
                  <a:tcPr/>
                </a:tc>
              </a:tr>
              <a:tr h="950404">
                <a:tc>
                  <a:txBody>
                    <a:bodyPr/>
                    <a:lstStyle/>
                    <a:p>
                      <a:r>
                        <a:rPr lang="fr-FR" dirty="0" smtClean="0"/>
                        <a:t>Des stages en établissements-</a:t>
                      </a:r>
                    </a:p>
                    <a:p>
                      <a:r>
                        <a:rPr lang="fr-FR" dirty="0" smtClean="0"/>
                        <a:t>Un relais</a:t>
                      </a:r>
                      <a:r>
                        <a:rPr lang="fr-FR" baseline="0" dirty="0" smtClean="0"/>
                        <a:t> sur le site du Vice Rectorat</a:t>
                      </a:r>
                    </a:p>
                    <a:p>
                      <a:r>
                        <a:rPr lang="fr-FR" baseline="0" smtClean="0"/>
                        <a:t>edd@ac-noumea.nc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455240" cy="1872208"/>
          </a:xfrm>
        </p:spPr>
      </p:pic>
      <p:pic>
        <p:nvPicPr>
          <p:cNvPr id="10" name="Image 9" descr="Site Education au Développement Durable (EDD) du Vice-Rectorat de Nouvelle-Calédonie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90" y="1718297"/>
            <a:ext cx="4355976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891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rencontres avec des professionnels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56686396"/>
              </p:ext>
            </p:extLst>
          </p:nvPr>
        </p:nvGraphicFramePr>
        <p:xfrm>
          <a:off x="304800" y="1600200"/>
          <a:ext cx="4191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Afin de mettre en phase leurs actions et l’école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Tisser les liens durables avec les entreprises et les associations et visites,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fr-FR" dirty="0" smtClean="0"/>
                        <a:t>Relayer</a:t>
                      </a:r>
                      <a:r>
                        <a:rPr lang="fr-FR" baseline="0" dirty="0" smtClean="0"/>
                        <a:t> leurs actions (événements, fête, plantations….. Citoyenne, concours..)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01" y="1499628"/>
            <a:ext cx="3812232" cy="2030687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0" y="3861048"/>
            <a:ext cx="4281680" cy="2836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01" y="1359385"/>
            <a:ext cx="3996031" cy="536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84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groupes travail ex: Océania21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82871579"/>
              </p:ext>
            </p:extLst>
          </p:nvPr>
        </p:nvGraphicFramePr>
        <p:xfrm>
          <a:off x="304800" y="1600200"/>
          <a:ext cx="4191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Groupes</a:t>
                      </a:r>
                      <a:r>
                        <a:rPr lang="fr-FR" baseline="0" dirty="0" smtClean="0"/>
                        <a:t> de travail </a:t>
                      </a:r>
                      <a:r>
                        <a:rPr lang="fr-FR" baseline="0" dirty="0" smtClean="0"/>
                        <a:t>touchant  </a:t>
                      </a:r>
                      <a:r>
                        <a:rPr lang="fr-FR" baseline="0" dirty="0" smtClean="0"/>
                        <a:t>les axes du développement durable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Opération Dugong, </a:t>
                      </a:r>
                      <a:r>
                        <a:rPr lang="fr-FR" dirty="0" err="1" smtClean="0"/>
                        <a:t>Remmoa</a:t>
                      </a:r>
                      <a:r>
                        <a:rPr lang="fr-FR" dirty="0" smtClean="0"/>
                        <a:t> Aires</a:t>
                      </a:r>
                      <a:r>
                        <a:rPr lang="fr-FR" baseline="0" dirty="0" smtClean="0"/>
                        <a:t> marines protégées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Bandes</a:t>
                      </a:r>
                      <a:r>
                        <a:rPr lang="fr-FR" baseline="0" dirty="0" smtClean="0"/>
                        <a:t> dessinées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Gouvernement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Océania</a:t>
                      </a:r>
                      <a:r>
                        <a:rPr lang="fr-FR" baseline="0" dirty="0" smtClean="0"/>
                        <a:t> 21 –Jeunes et 2015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065912"/>
            <a:ext cx="4343400" cy="792088"/>
          </a:xfr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85" y="1082787"/>
            <a:ext cx="4273195" cy="57752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46" y="3970393"/>
            <a:ext cx="1773533" cy="201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06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Une expérimentation cette année avec un label à la clé-E3D,</a:t>
            </a:r>
          </a:p>
          <a:p>
            <a:r>
              <a:rPr lang="fr-FR" dirty="0" smtClean="0"/>
              <a:t>Elle s’appui sur des textes et les 3 piliers du Dev Durable,</a:t>
            </a:r>
          </a:p>
          <a:p>
            <a:r>
              <a:rPr lang="fr-FR" dirty="0" smtClean="0"/>
              <a:t>Ce </a:t>
            </a:r>
            <a:r>
              <a:rPr lang="fr-FR" dirty="0" smtClean="0"/>
              <a:t>sont des actions locales mises bout à bout </a:t>
            </a:r>
            <a:r>
              <a:rPr lang="fr-FR" dirty="0" smtClean="0"/>
              <a:t>qui </a:t>
            </a:r>
            <a:r>
              <a:rPr lang="fr-FR" dirty="0" smtClean="0"/>
              <a:t>ont </a:t>
            </a:r>
            <a:r>
              <a:rPr lang="fr-FR" dirty="0" smtClean="0"/>
              <a:t>et </a:t>
            </a:r>
            <a:r>
              <a:rPr lang="fr-FR" dirty="0" smtClean="0"/>
              <a:t>auront </a:t>
            </a:r>
            <a:r>
              <a:rPr lang="fr-FR" dirty="0" smtClean="0"/>
              <a:t>un impact.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dév.durable</a:t>
            </a:r>
            <a:r>
              <a:rPr lang="fr-FR" dirty="0" smtClean="0"/>
              <a:t> s’accorde avec le mieux vivre ensemble un mieux être, ce n’est pas une suite d’actions pour se disculper mais bien une transition, un changement de mentalité a opérer. »</a:t>
            </a:r>
            <a:r>
              <a:rPr lang="fr-FR" dirty="0" err="1" smtClean="0"/>
              <a:t>Saze</a:t>
            </a:r>
            <a:r>
              <a:rPr lang="fr-FR" dirty="0" smtClean="0"/>
              <a:t> </a:t>
            </a:r>
            <a:r>
              <a:rPr lang="fr-FR" dirty="0" err="1" smtClean="0"/>
              <a:t>Aqane</a:t>
            </a:r>
            <a:r>
              <a:rPr lang="fr-FR" dirty="0" smtClean="0"/>
              <a:t> ne </a:t>
            </a:r>
            <a:r>
              <a:rPr lang="fr-FR" dirty="0" err="1" smtClean="0"/>
              <a:t>mekoune</a:t>
            </a:r>
            <a:r>
              <a:rPr lang="fr-FR" dirty="0" smtClean="0"/>
              <a:t> »</a:t>
            </a:r>
          </a:p>
          <a:p>
            <a:r>
              <a:rPr lang="fr-FR" dirty="0" err="1" smtClean="0"/>
              <a:t>Oleti.merci</a:t>
            </a:r>
            <a:r>
              <a:rPr lang="fr-FR" dirty="0" smtClean="0"/>
              <a:t> pour votre écoute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41753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738</TotalTime>
  <Words>262</Words>
  <Application>Microsoft Office PowerPoint</Application>
  <PresentationFormat>Affichage à l'écran (4:3)</PresentationFormat>
  <Paragraphs>35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Promenade</vt:lpstr>
      <vt:lpstr>   ECOLABELLISATION CALEDONIENNE</vt:lpstr>
      <vt:lpstr>Les autres actions</vt:lpstr>
      <vt:lpstr>Des rencontres avec des professionnels</vt:lpstr>
      <vt:lpstr>Des groupes travail ex: Océania21</vt:lpstr>
      <vt:lpstr>Pour Conclure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ECOLABELLISATIONS E3D Etablissements en Démarche de Développement Durable</dc:title>
  <dc:creator>profs</dc:creator>
  <cp:lastModifiedBy>profs</cp:lastModifiedBy>
  <cp:revision>68</cp:revision>
  <dcterms:created xsi:type="dcterms:W3CDTF">2014-09-13T04:19:03Z</dcterms:created>
  <dcterms:modified xsi:type="dcterms:W3CDTF">2014-09-22T02:06:03Z</dcterms:modified>
</cp:coreProperties>
</file>