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9BFFA3-F133-44E2-BDFA-AA3277C3FF9F}" type="doc">
      <dgm:prSet loTypeId="urn:microsoft.com/office/officeart/2005/8/layout/gear1" loCatId="process" qsTypeId="urn:microsoft.com/office/officeart/2005/8/quickstyle/simple1" qsCatId="simple" csTypeId="urn:microsoft.com/office/officeart/2005/8/colors/accent1_2" csCatId="accent1" phldr="1"/>
      <dgm:spPr/>
    </dgm:pt>
    <dgm:pt modelId="{F2FB38CA-721D-482A-87C8-DCDE42262660}">
      <dgm:prSet phldrT="[Texte]"/>
      <dgm:spPr/>
      <dgm:t>
        <a:bodyPr/>
        <a:lstStyle/>
        <a:p>
          <a:r>
            <a:rPr lang="fr-FR" dirty="0" smtClean="0"/>
            <a:t>La notion de COMPETENCE</a:t>
          </a:r>
          <a:endParaRPr lang="fr-FR" dirty="0"/>
        </a:p>
      </dgm:t>
    </dgm:pt>
    <dgm:pt modelId="{601792EF-4089-4C34-8B44-9D4B31F87E88}" type="parTrans" cxnId="{D6513251-D498-4C00-A138-DABCDCE924D0}">
      <dgm:prSet/>
      <dgm:spPr/>
      <dgm:t>
        <a:bodyPr/>
        <a:lstStyle/>
        <a:p>
          <a:endParaRPr lang="fr-FR"/>
        </a:p>
      </dgm:t>
    </dgm:pt>
    <dgm:pt modelId="{A0D9715C-AB8B-4C9B-862A-C840D83D3ADB}" type="sibTrans" cxnId="{D6513251-D498-4C00-A138-DABCDCE924D0}">
      <dgm:prSet/>
      <dgm:spPr/>
      <dgm:t>
        <a:bodyPr/>
        <a:lstStyle/>
        <a:p>
          <a:endParaRPr lang="fr-FR"/>
        </a:p>
      </dgm:t>
    </dgm:pt>
    <dgm:pt modelId="{BC883548-B387-4885-8DEB-BA2E7515B242}">
      <dgm:prSet phldrT="[Texte]"/>
      <dgm:spPr/>
      <dgm:t>
        <a:bodyPr/>
        <a:lstStyle/>
        <a:p>
          <a:r>
            <a:rPr lang="fr-FR" dirty="0" smtClean="0"/>
            <a:t>Commande institutionnelle de l’IA-IPR</a:t>
          </a:r>
          <a:endParaRPr lang="fr-FR" dirty="0"/>
        </a:p>
      </dgm:t>
    </dgm:pt>
    <dgm:pt modelId="{8B8789D4-68D3-4FD7-8547-957A67035B40}" type="parTrans" cxnId="{039E22DE-712D-48D6-97BD-80D088609D8E}">
      <dgm:prSet/>
      <dgm:spPr/>
      <dgm:t>
        <a:bodyPr/>
        <a:lstStyle/>
        <a:p>
          <a:endParaRPr lang="fr-FR"/>
        </a:p>
      </dgm:t>
    </dgm:pt>
    <dgm:pt modelId="{BD2322B6-FBC6-4223-8344-28C0649DBA83}" type="sibTrans" cxnId="{039E22DE-712D-48D6-97BD-80D088609D8E}">
      <dgm:prSet/>
      <dgm:spPr/>
      <dgm:t>
        <a:bodyPr/>
        <a:lstStyle/>
        <a:p>
          <a:endParaRPr lang="fr-FR"/>
        </a:p>
      </dgm:t>
    </dgm:pt>
    <dgm:pt modelId="{A7B1362D-1B4D-4AEB-9C69-A45D98D2F5F9}">
      <dgm:prSet phldrT="[Texte]"/>
      <dgm:spPr/>
      <dgm:t>
        <a:bodyPr/>
        <a:lstStyle/>
        <a:p>
          <a:r>
            <a:rPr lang="fr-FR" dirty="0" smtClean="0"/>
            <a:t>Édition des fiches certificatives pour le DNB</a:t>
          </a:r>
          <a:endParaRPr lang="fr-FR" dirty="0"/>
        </a:p>
      </dgm:t>
    </dgm:pt>
    <dgm:pt modelId="{C01CFBE9-BBAB-46E5-8158-C358276D5084}" type="parTrans" cxnId="{DAA4491D-EA6C-42DE-8A0F-E3BCC959A964}">
      <dgm:prSet/>
      <dgm:spPr/>
      <dgm:t>
        <a:bodyPr/>
        <a:lstStyle/>
        <a:p>
          <a:endParaRPr lang="fr-FR"/>
        </a:p>
      </dgm:t>
    </dgm:pt>
    <dgm:pt modelId="{35D2B3DD-CD55-462F-930E-E679E67B62AF}" type="sibTrans" cxnId="{DAA4491D-EA6C-42DE-8A0F-E3BCC959A964}">
      <dgm:prSet/>
      <dgm:spPr/>
      <dgm:t>
        <a:bodyPr/>
        <a:lstStyle/>
        <a:p>
          <a:endParaRPr lang="fr-FR"/>
        </a:p>
      </dgm:t>
    </dgm:pt>
    <dgm:pt modelId="{1DC52B7F-D61E-444E-9CD0-68DECA3ED8A5}" type="pres">
      <dgm:prSet presAssocID="{F09BFFA3-F133-44E2-BDFA-AA3277C3FF9F}" presName="composite" presStyleCnt="0">
        <dgm:presLayoutVars>
          <dgm:chMax val="3"/>
          <dgm:animLvl val="lvl"/>
          <dgm:resizeHandles val="exact"/>
        </dgm:presLayoutVars>
      </dgm:prSet>
      <dgm:spPr/>
    </dgm:pt>
    <dgm:pt modelId="{8189EB67-9241-4C53-8EF5-C8BBF2AEF652}" type="pres">
      <dgm:prSet presAssocID="{F2FB38CA-721D-482A-87C8-DCDE42262660}" presName="gear1" presStyleLbl="node1" presStyleIdx="0" presStyleCnt="3">
        <dgm:presLayoutVars>
          <dgm:chMax val="1"/>
          <dgm:bulletEnabled val="1"/>
        </dgm:presLayoutVars>
      </dgm:prSet>
      <dgm:spPr/>
      <dgm:t>
        <a:bodyPr/>
        <a:lstStyle/>
        <a:p>
          <a:endParaRPr lang="fr-FR"/>
        </a:p>
      </dgm:t>
    </dgm:pt>
    <dgm:pt modelId="{598D7421-8D9A-46B5-9984-0685BDA88B9E}" type="pres">
      <dgm:prSet presAssocID="{F2FB38CA-721D-482A-87C8-DCDE42262660}" presName="gear1srcNode" presStyleLbl="node1" presStyleIdx="0" presStyleCnt="3"/>
      <dgm:spPr/>
    </dgm:pt>
    <dgm:pt modelId="{812B0436-E4EC-4621-B974-68EDAD8E1AF1}" type="pres">
      <dgm:prSet presAssocID="{F2FB38CA-721D-482A-87C8-DCDE42262660}" presName="gear1dstNode" presStyleLbl="node1" presStyleIdx="0" presStyleCnt="3"/>
      <dgm:spPr/>
    </dgm:pt>
    <dgm:pt modelId="{DEA8CA8E-EC26-4336-ABA9-21994509D67E}" type="pres">
      <dgm:prSet presAssocID="{BC883548-B387-4885-8DEB-BA2E7515B242}" presName="gear2" presStyleLbl="node1" presStyleIdx="1" presStyleCnt="3" custScaleX="135977" custScaleY="139335">
        <dgm:presLayoutVars>
          <dgm:chMax val="1"/>
          <dgm:bulletEnabled val="1"/>
        </dgm:presLayoutVars>
      </dgm:prSet>
      <dgm:spPr/>
    </dgm:pt>
    <dgm:pt modelId="{1D7DB4B1-8E03-424E-84DA-F3313E2EDA1F}" type="pres">
      <dgm:prSet presAssocID="{BC883548-B387-4885-8DEB-BA2E7515B242}" presName="gear2srcNode" presStyleLbl="node1" presStyleIdx="1" presStyleCnt="3"/>
      <dgm:spPr/>
    </dgm:pt>
    <dgm:pt modelId="{C4DEB391-3A21-4A30-AEA6-266C4D7CA8FF}" type="pres">
      <dgm:prSet presAssocID="{BC883548-B387-4885-8DEB-BA2E7515B242}" presName="gear2dstNode" presStyleLbl="node1" presStyleIdx="1" presStyleCnt="3"/>
      <dgm:spPr/>
    </dgm:pt>
    <dgm:pt modelId="{4B3115D9-4E35-4AEC-BBEA-69C96A616739}" type="pres">
      <dgm:prSet presAssocID="{A7B1362D-1B4D-4AEB-9C69-A45D98D2F5F9}" presName="gear3" presStyleLbl="node1" presStyleIdx="2" presStyleCnt="3"/>
      <dgm:spPr/>
      <dgm:t>
        <a:bodyPr/>
        <a:lstStyle/>
        <a:p>
          <a:endParaRPr lang="fr-FR"/>
        </a:p>
      </dgm:t>
    </dgm:pt>
    <dgm:pt modelId="{08FF211E-8662-4D57-B3E2-153C6FFE256D}" type="pres">
      <dgm:prSet presAssocID="{A7B1362D-1B4D-4AEB-9C69-A45D98D2F5F9}" presName="gear3tx" presStyleLbl="node1" presStyleIdx="2" presStyleCnt="3">
        <dgm:presLayoutVars>
          <dgm:chMax val="1"/>
          <dgm:bulletEnabled val="1"/>
        </dgm:presLayoutVars>
      </dgm:prSet>
      <dgm:spPr/>
      <dgm:t>
        <a:bodyPr/>
        <a:lstStyle/>
        <a:p>
          <a:endParaRPr lang="fr-FR"/>
        </a:p>
      </dgm:t>
    </dgm:pt>
    <dgm:pt modelId="{706FDAB4-9B68-45FB-BB1D-57EE4BA68F58}" type="pres">
      <dgm:prSet presAssocID="{A7B1362D-1B4D-4AEB-9C69-A45D98D2F5F9}" presName="gear3srcNode" presStyleLbl="node1" presStyleIdx="2" presStyleCnt="3"/>
      <dgm:spPr/>
    </dgm:pt>
    <dgm:pt modelId="{D6F49D6A-6975-4F6C-9A4A-3C25FED8816B}" type="pres">
      <dgm:prSet presAssocID="{A7B1362D-1B4D-4AEB-9C69-A45D98D2F5F9}" presName="gear3dstNode" presStyleLbl="node1" presStyleIdx="2" presStyleCnt="3"/>
      <dgm:spPr/>
    </dgm:pt>
    <dgm:pt modelId="{EE7F082F-5ECD-4295-A207-3178D70D2C79}" type="pres">
      <dgm:prSet presAssocID="{A0D9715C-AB8B-4C9B-862A-C840D83D3ADB}" presName="connector1" presStyleLbl="sibTrans2D1" presStyleIdx="0" presStyleCnt="3"/>
      <dgm:spPr/>
    </dgm:pt>
    <dgm:pt modelId="{F8B529C0-86B4-4C3A-94DA-A471C26B5A0C}" type="pres">
      <dgm:prSet presAssocID="{BD2322B6-FBC6-4223-8344-28C0649DBA83}" presName="connector2" presStyleLbl="sibTrans2D1" presStyleIdx="1" presStyleCnt="3"/>
      <dgm:spPr/>
    </dgm:pt>
    <dgm:pt modelId="{C2AB3052-FAEC-43B4-872F-6BF74CB358B9}" type="pres">
      <dgm:prSet presAssocID="{35D2B3DD-CD55-462F-930E-E679E67B62AF}" presName="connector3" presStyleLbl="sibTrans2D1" presStyleIdx="2" presStyleCnt="3"/>
      <dgm:spPr/>
    </dgm:pt>
  </dgm:ptLst>
  <dgm:cxnLst>
    <dgm:cxn modelId="{710A3F06-B018-48B8-B35A-90790EDEDAD4}" type="presOf" srcId="{F2FB38CA-721D-482A-87C8-DCDE42262660}" destId="{8189EB67-9241-4C53-8EF5-C8BBF2AEF652}" srcOrd="0" destOrd="0" presId="urn:microsoft.com/office/officeart/2005/8/layout/gear1"/>
    <dgm:cxn modelId="{873862F3-E7F6-4AAE-94D5-B3B921361822}" type="presOf" srcId="{A7B1362D-1B4D-4AEB-9C69-A45D98D2F5F9}" destId="{4B3115D9-4E35-4AEC-BBEA-69C96A616739}" srcOrd="0" destOrd="0" presId="urn:microsoft.com/office/officeart/2005/8/layout/gear1"/>
    <dgm:cxn modelId="{87BAD4D0-FBCA-40E1-A199-1F1A8530548C}" type="presOf" srcId="{A7B1362D-1B4D-4AEB-9C69-A45D98D2F5F9}" destId="{08FF211E-8662-4D57-B3E2-153C6FFE256D}" srcOrd="1" destOrd="0" presId="urn:microsoft.com/office/officeart/2005/8/layout/gear1"/>
    <dgm:cxn modelId="{2611E833-39D0-4C96-8363-BF981263A65F}" type="presOf" srcId="{35D2B3DD-CD55-462F-930E-E679E67B62AF}" destId="{C2AB3052-FAEC-43B4-872F-6BF74CB358B9}" srcOrd="0" destOrd="0" presId="urn:microsoft.com/office/officeart/2005/8/layout/gear1"/>
    <dgm:cxn modelId="{B2F249E9-C329-4AFE-8982-B04C260E6E33}" type="presOf" srcId="{BC883548-B387-4885-8DEB-BA2E7515B242}" destId="{1D7DB4B1-8E03-424E-84DA-F3313E2EDA1F}" srcOrd="1" destOrd="0" presId="urn:microsoft.com/office/officeart/2005/8/layout/gear1"/>
    <dgm:cxn modelId="{039E22DE-712D-48D6-97BD-80D088609D8E}" srcId="{F09BFFA3-F133-44E2-BDFA-AA3277C3FF9F}" destId="{BC883548-B387-4885-8DEB-BA2E7515B242}" srcOrd="1" destOrd="0" parTransId="{8B8789D4-68D3-4FD7-8547-957A67035B40}" sibTransId="{BD2322B6-FBC6-4223-8344-28C0649DBA83}"/>
    <dgm:cxn modelId="{D6513251-D498-4C00-A138-DABCDCE924D0}" srcId="{F09BFFA3-F133-44E2-BDFA-AA3277C3FF9F}" destId="{F2FB38CA-721D-482A-87C8-DCDE42262660}" srcOrd="0" destOrd="0" parTransId="{601792EF-4089-4C34-8B44-9D4B31F87E88}" sibTransId="{A0D9715C-AB8B-4C9B-862A-C840D83D3ADB}"/>
    <dgm:cxn modelId="{2A69855F-48BC-4E5D-8FC9-36C7EDE65E49}" type="presOf" srcId="{A0D9715C-AB8B-4C9B-862A-C840D83D3ADB}" destId="{EE7F082F-5ECD-4295-A207-3178D70D2C79}" srcOrd="0" destOrd="0" presId="urn:microsoft.com/office/officeart/2005/8/layout/gear1"/>
    <dgm:cxn modelId="{17E0501C-D4D2-40C2-B33A-9FD46FEDCF5C}" type="presOf" srcId="{A7B1362D-1B4D-4AEB-9C69-A45D98D2F5F9}" destId="{706FDAB4-9B68-45FB-BB1D-57EE4BA68F58}" srcOrd="2" destOrd="0" presId="urn:microsoft.com/office/officeart/2005/8/layout/gear1"/>
    <dgm:cxn modelId="{DD4F8C8E-92F5-4221-BE56-7FDD0E5D52CF}" type="presOf" srcId="{BC883548-B387-4885-8DEB-BA2E7515B242}" destId="{DEA8CA8E-EC26-4336-ABA9-21994509D67E}" srcOrd="0" destOrd="0" presId="urn:microsoft.com/office/officeart/2005/8/layout/gear1"/>
    <dgm:cxn modelId="{6A9B2DAC-EBF1-4237-811B-73F56ADF477E}" type="presOf" srcId="{F2FB38CA-721D-482A-87C8-DCDE42262660}" destId="{598D7421-8D9A-46B5-9984-0685BDA88B9E}" srcOrd="1" destOrd="0" presId="urn:microsoft.com/office/officeart/2005/8/layout/gear1"/>
    <dgm:cxn modelId="{DAA4491D-EA6C-42DE-8A0F-E3BCC959A964}" srcId="{F09BFFA3-F133-44E2-BDFA-AA3277C3FF9F}" destId="{A7B1362D-1B4D-4AEB-9C69-A45D98D2F5F9}" srcOrd="2" destOrd="0" parTransId="{C01CFBE9-BBAB-46E5-8158-C358276D5084}" sibTransId="{35D2B3DD-CD55-462F-930E-E679E67B62AF}"/>
    <dgm:cxn modelId="{FA3F6A40-1741-46E8-A5BE-CE7E5AFE6F3C}" type="presOf" srcId="{F09BFFA3-F133-44E2-BDFA-AA3277C3FF9F}" destId="{1DC52B7F-D61E-444E-9CD0-68DECA3ED8A5}" srcOrd="0" destOrd="0" presId="urn:microsoft.com/office/officeart/2005/8/layout/gear1"/>
    <dgm:cxn modelId="{7C98122F-CE3A-4BEC-BE6C-D83BAB30FBF0}" type="presOf" srcId="{BC883548-B387-4885-8DEB-BA2E7515B242}" destId="{C4DEB391-3A21-4A30-AEA6-266C4D7CA8FF}" srcOrd="2" destOrd="0" presId="urn:microsoft.com/office/officeart/2005/8/layout/gear1"/>
    <dgm:cxn modelId="{4ABFE12B-5E6D-4A21-BA18-D6AD194F2E58}" type="presOf" srcId="{A7B1362D-1B4D-4AEB-9C69-A45D98D2F5F9}" destId="{D6F49D6A-6975-4F6C-9A4A-3C25FED8816B}" srcOrd="3" destOrd="0" presId="urn:microsoft.com/office/officeart/2005/8/layout/gear1"/>
    <dgm:cxn modelId="{11A3E781-8D32-41C6-AACD-BA5D5CD7E496}" type="presOf" srcId="{F2FB38CA-721D-482A-87C8-DCDE42262660}" destId="{812B0436-E4EC-4621-B974-68EDAD8E1AF1}" srcOrd="2" destOrd="0" presId="urn:microsoft.com/office/officeart/2005/8/layout/gear1"/>
    <dgm:cxn modelId="{FB50C266-D3A2-4EC1-809C-70CB6C5779BF}" type="presOf" srcId="{BD2322B6-FBC6-4223-8344-28C0649DBA83}" destId="{F8B529C0-86B4-4C3A-94DA-A471C26B5A0C}" srcOrd="0" destOrd="0" presId="urn:microsoft.com/office/officeart/2005/8/layout/gear1"/>
    <dgm:cxn modelId="{3E02ECF8-466E-469F-9D93-894D2906ED6C}" type="presParOf" srcId="{1DC52B7F-D61E-444E-9CD0-68DECA3ED8A5}" destId="{8189EB67-9241-4C53-8EF5-C8BBF2AEF652}" srcOrd="0" destOrd="0" presId="urn:microsoft.com/office/officeart/2005/8/layout/gear1"/>
    <dgm:cxn modelId="{3D98BC51-F528-4CCC-8A79-1E98BAF0CB69}" type="presParOf" srcId="{1DC52B7F-D61E-444E-9CD0-68DECA3ED8A5}" destId="{598D7421-8D9A-46B5-9984-0685BDA88B9E}" srcOrd="1" destOrd="0" presId="urn:microsoft.com/office/officeart/2005/8/layout/gear1"/>
    <dgm:cxn modelId="{49EAC773-94C9-4CF4-8AA5-5A8C5A5809DD}" type="presParOf" srcId="{1DC52B7F-D61E-444E-9CD0-68DECA3ED8A5}" destId="{812B0436-E4EC-4621-B974-68EDAD8E1AF1}" srcOrd="2" destOrd="0" presId="urn:microsoft.com/office/officeart/2005/8/layout/gear1"/>
    <dgm:cxn modelId="{897C6E98-0F49-4CAC-AEA8-E495BE13BF75}" type="presParOf" srcId="{1DC52B7F-D61E-444E-9CD0-68DECA3ED8A5}" destId="{DEA8CA8E-EC26-4336-ABA9-21994509D67E}" srcOrd="3" destOrd="0" presId="urn:microsoft.com/office/officeart/2005/8/layout/gear1"/>
    <dgm:cxn modelId="{D9E5038B-B0EA-4BAB-88D2-C593CF857F90}" type="presParOf" srcId="{1DC52B7F-D61E-444E-9CD0-68DECA3ED8A5}" destId="{1D7DB4B1-8E03-424E-84DA-F3313E2EDA1F}" srcOrd="4" destOrd="0" presId="urn:microsoft.com/office/officeart/2005/8/layout/gear1"/>
    <dgm:cxn modelId="{56FAAED4-C481-4CB4-8861-082A5C75F90D}" type="presParOf" srcId="{1DC52B7F-D61E-444E-9CD0-68DECA3ED8A5}" destId="{C4DEB391-3A21-4A30-AEA6-266C4D7CA8FF}" srcOrd="5" destOrd="0" presId="urn:microsoft.com/office/officeart/2005/8/layout/gear1"/>
    <dgm:cxn modelId="{1CD4BF85-DE73-443A-9204-C2DAFD99BED8}" type="presParOf" srcId="{1DC52B7F-D61E-444E-9CD0-68DECA3ED8A5}" destId="{4B3115D9-4E35-4AEC-BBEA-69C96A616739}" srcOrd="6" destOrd="0" presId="urn:microsoft.com/office/officeart/2005/8/layout/gear1"/>
    <dgm:cxn modelId="{EF292AFB-5DF2-47A5-9319-98A0C3048ADE}" type="presParOf" srcId="{1DC52B7F-D61E-444E-9CD0-68DECA3ED8A5}" destId="{08FF211E-8662-4D57-B3E2-153C6FFE256D}" srcOrd="7" destOrd="0" presId="urn:microsoft.com/office/officeart/2005/8/layout/gear1"/>
    <dgm:cxn modelId="{2E626123-7CAA-462E-996F-86B27D256D00}" type="presParOf" srcId="{1DC52B7F-D61E-444E-9CD0-68DECA3ED8A5}" destId="{706FDAB4-9B68-45FB-BB1D-57EE4BA68F58}" srcOrd="8" destOrd="0" presId="urn:microsoft.com/office/officeart/2005/8/layout/gear1"/>
    <dgm:cxn modelId="{CB687627-ACF5-4111-BB89-87C48E849BF5}" type="presParOf" srcId="{1DC52B7F-D61E-444E-9CD0-68DECA3ED8A5}" destId="{D6F49D6A-6975-4F6C-9A4A-3C25FED8816B}" srcOrd="9" destOrd="0" presId="urn:microsoft.com/office/officeart/2005/8/layout/gear1"/>
    <dgm:cxn modelId="{9DCDF12A-6B56-4BA9-8D31-B4DDD9EC625D}" type="presParOf" srcId="{1DC52B7F-D61E-444E-9CD0-68DECA3ED8A5}" destId="{EE7F082F-5ECD-4295-A207-3178D70D2C79}" srcOrd="10" destOrd="0" presId="urn:microsoft.com/office/officeart/2005/8/layout/gear1"/>
    <dgm:cxn modelId="{B1FBF32D-C323-4222-B788-1CE2F85DFC2E}" type="presParOf" srcId="{1DC52B7F-D61E-444E-9CD0-68DECA3ED8A5}" destId="{F8B529C0-86B4-4C3A-94DA-A471C26B5A0C}" srcOrd="11" destOrd="0" presId="urn:microsoft.com/office/officeart/2005/8/layout/gear1"/>
    <dgm:cxn modelId="{CBC910A9-D605-47C7-85E3-330415605529}" type="presParOf" srcId="{1DC52B7F-D61E-444E-9CD0-68DECA3ED8A5}" destId="{C2AB3052-FAEC-43B4-872F-6BF74CB358B9}" srcOrd="12" destOrd="0" presId="urn:microsoft.com/office/officeart/2005/8/layout/gear1"/>
  </dgm:cxnLst>
  <dgm:bg/>
  <dgm:whole/>
</dgm:dataModel>
</file>

<file path=ppt/diagrams/data2.xml><?xml version="1.0" encoding="utf-8"?>
<dgm:dataModel xmlns:dgm="http://schemas.openxmlformats.org/drawingml/2006/diagram" xmlns:a="http://schemas.openxmlformats.org/drawingml/2006/main">
  <dgm:ptLst>
    <dgm:pt modelId="{DB0B38EE-FA6B-4BF5-91A9-8325E56FB312}"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fr-FR"/>
        </a:p>
      </dgm:t>
    </dgm:pt>
    <dgm:pt modelId="{DFF228B9-91B7-4FB9-9561-EE30F275FD5B}">
      <dgm:prSet phldrT="[Texte]"/>
      <dgm:spPr/>
      <dgm:t>
        <a:bodyPr/>
        <a:lstStyle/>
        <a:p>
          <a:r>
            <a:rPr lang="fr-FR" dirty="0" smtClean="0"/>
            <a:t>Être compétent…</a:t>
          </a:r>
          <a:endParaRPr lang="fr-FR" dirty="0"/>
        </a:p>
      </dgm:t>
    </dgm:pt>
    <dgm:pt modelId="{5FDB4523-4262-421A-A2C5-54F201B416A5}" type="parTrans" cxnId="{DEED617C-EBDD-47E8-971A-626A18128B43}">
      <dgm:prSet/>
      <dgm:spPr/>
      <dgm:t>
        <a:bodyPr/>
        <a:lstStyle/>
        <a:p>
          <a:endParaRPr lang="fr-FR"/>
        </a:p>
      </dgm:t>
    </dgm:pt>
    <dgm:pt modelId="{DE3B701C-668D-4A3F-82B0-F24405B9FE58}" type="sibTrans" cxnId="{DEED617C-EBDD-47E8-971A-626A18128B43}">
      <dgm:prSet/>
      <dgm:spPr/>
      <dgm:t>
        <a:bodyPr/>
        <a:lstStyle/>
        <a:p>
          <a:endParaRPr lang="fr-FR"/>
        </a:p>
      </dgm:t>
    </dgm:pt>
    <dgm:pt modelId="{10E87CAE-5999-4FDA-A2C1-CF042184EE81}">
      <dgm:prSet phldrT="[Texte]" custT="1"/>
      <dgm:spPr/>
      <dgm:t>
        <a:bodyPr/>
        <a:lstStyle/>
        <a:p>
          <a:r>
            <a:rPr lang="fr-FR" sz="1400" dirty="0" smtClean="0"/>
            <a:t>c’est mobiliser à bon escient des capacités et des connaissances permettant une juste adaptation dans une classe de situations. Il s’agit donc de disposer de ces capacités et connaissances, mais aussi d’apprendre à les combiner de manière dynamique dans un processus personnel (et dans un environnement particulier). (réf. </a:t>
          </a:r>
          <a:r>
            <a:rPr lang="fr-FR" sz="1400" dirty="0" err="1" smtClean="0"/>
            <a:t>Delignères</a:t>
          </a:r>
          <a:r>
            <a:rPr lang="fr-FR" sz="1400" dirty="0" smtClean="0"/>
            <a:t>, 2009).</a:t>
          </a:r>
          <a:endParaRPr lang="fr-FR" sz="1400" dirty="0"/>
        </a:p>
      </dgm:t>
    </dgm:pt>
    <dgm:pt modelId="{016A5DCB-4DDD-44BF-B032-10AFD7656631}" type="parTrans" cxnId="{3B2261FC-9FC3-4FFF-9145-10131CA90F62}">
      <dgm:prSet/>
      <dgm:spPr/>
      <dgm:t>
        <a:bodyPr/>
        <a:lstStyle/>
        <a:p>
          <a:endParaRPr lang="fr-FR"/>
        </a:p>
      </dgm:t>
    </dgm:pt>
    <dgm:pt modelId="{01203879-33AC-4CA8-A88D-A15B656B7485}" type="sibTrans" cxnId="{3B2261FC-9FC3-4FFF-9145-10131CA90F62}">
      <dgm:prSet/>
      <dgm:spPr/>
      <dgm:t>
        <a:bodyPr/>
        <a:lstStyle/>
        <a:p>
          <a:endParaRPr lang="fr-FR"/>
        </a:p>
      </dgm:t>
    </dgm:pt>
    <dgm:pt modelId="{3B3A65E9-D962-4875-87DC-8014563C49D4}">
      <dgm:prSet phldrT="[Texte]" custT="1"/>
      <dgm:spPr/>
      <dgm:t>
        <a:bodyPr/>
        <a:lstStyle/>
        <a:p>
          <a:r>
            <a:rPr lang="fr-FR" sz="1600" dirty="0" smtClean="0"/>
            <a:t>C’est ce que TOUS les élèves doivent être capables de réussir (le but à atteindre) à l’issue du temps de formation et dans des conditions déterminées (la compétence est finalisée par une situation particulière).</a:t>
          </a:r>
          <a:endParaRPr lang="fr-FR" sz="1600" dirty="0"/>
        </a:p>
      </dgm:t>
    </dgm:pt>
    <dgm:pt modelId="{FEE8DCAE-2ACA-4B8D-B614-740EFAFF9480}" type="parTrans" cxnId="{C97150CB-3904-4F5E-94B6-412F07308E84}">
      <dgm:prSet/>
      <dgm:spPr/>
      <dgm:t>
        <a:bodyPr/>
        <a:lstStyle/>
        <a:p>
          <a:endParaRPr lang="fr-FR"/>
        </a:p>
      </dgm:t>
    </dgm:pt>
    <dgm:pt modelId="{A9693480-1BBE-4D12-A409-036390A5BEC8}" type="sibTrans" cxnId="{C97150CB-3904-4F5E-94B6-412F07308E84}">
      <dgm:prSet/>
      <dgm:spPr/>
      <dgm:t>
        <a:bodyPr/>
        <a:lstStyle/>
        <a:p>
          <a:endParaRPr lang="fr-FR"/>
        </a:p>
      </dgm:t>
    </dgm:pt>
    <dgm:pt modelId="{82DA9C72-CA01-4E9D-9DE0-AAC062E441AE}">
      <dgm:prSet phldrT="[Texte]" custT="1"/>
      <dgm:spPr/>
      <dgm:t>
        <a:bodyPr/>
        <a:lstStyle/>
        <a:p>
          <a:r>
            <a:rPr lang="fr-FR" sz="1800" dirty="0" smtClean="0"/>
            <a:t>Est une notion abstraite car par définition inobservable. On observera par contre les manifestations de cette compétence</a:t>
          </a:r>
          <a:endParaRPr lang="fr-FR" sz="1800" dirty="0"/>
        </a:p>
      </dgm:t>
    </dgm:pt>
    <dgm:pt modelId="{FC4FFA47-FD5B-482E-BA20-72EEF2E7E9BD}" type="parTrans" cxnId="{E5151CB6-5D08-4091-BA6C-7C1668A822DC}">
      <dgm:prSet/>
      <dgm:spPr/>
      <dgm:t>
        <a:bodyPr/>
        <a:lstStyle/>
        <a:p>
          <a:endParaRPr lang="fr-FR"/>
        </a:p>
      </dgm:t>
    </dgm:pt>
    <dgm:pt modelId="{42052649-F4B1-47E6-8C4C-998214436963}" type="sibTrans" cxnId="{E5151CB6-5D08-4091-BA6C-7C1668A822DC}">
      <dgm:prSet/>
      <dgm:spPr/>
      <dgm:t>
        <a:bodyPr/>
        <a:lstStyle/>
        <a:p>
          <a:endParaRPr lang="fr-FR"/>
        </a:p>
      </dgm:t>
    </dgm:pt>
    <dgm:pt modelId="{52516D63-F2ED-40B6-85F1-E7F344D794A0}">
      <dgm:prSet phldrT="[Texte]" custT="1"/>
      <dgm:spPr/>
      <dgm:t>
        <a:bodyPr/>
        <a:lstStyle/>
        <a:p>
          <a:r>
            <a:rPr lang="fr-FR" sz="2000" dirty="0" smtClean="0"/>
            <a:t>Se situe donc dans un contexte de cycle d’enseignement et est finalisée dans un contexte particulier.</a:t>
          </a:r>
          <a:endParaRPr lang="fr-FR" sz="2000" dirty="0"/>
        </a:p>
      </dgm:t>
    </dgm:pt>
    <dgm:pt modelId="{84073C76-DD53-4826-BA89-079C6F78D871}" type="parTrans" cxnId="{E177EC92-0AA2-4867-85CE-CA8C485A4524}">
      <dgm:prSet/>
      <dgm:spPr/>
      <dgm:t>
        <a:bodyPr/>
        <a:lstStyle/>
        <a:p>
          <a:endParaRPr lang="fr-FR"/>
        </a:p>
      </dgm:t>
    </dgm:pt>
    <dgm:pt modelId="{138F78A0-E0A4-4A67-8635-1C22B5A715E9}" type="sibTrans" cxnId="{E177EC92-0AA2-4867-85CE-CA8C485A4524}">
      <dgm:prSet/>
      <dgm:spPr/>
      <dgm:t>
        <a:bodyPr/>
        <a:lstStyle/>
        <a:p>
          <a:endParaRPr lang="fr-FR"/>
        </a:p>
      </dgm:t>
    </dgm:pt>
    <dgm:pt modelId="{60C91585-DD33-4373-B195-E910ABC2705D}" type="pres">
      <dgm:prSet presAssocID="{DB0B38EE-FA6B-4BF5-91A9-8325E56FB312}" presName="diagram" presStyleCnt="0">
        <dgm:presLayoutVars>
          <dgm:chMax val="1"/>
          <dgm:dir/>
          <dgm:animLvl val="ctr"/>
          <dgm:resizeHandles val="exact"/>
        </dgm:presLayoutVars>
      </dgm:prSet>
      <dgm:spPr/>
    </dgm:pt>
    <dgm:pt modelId="{EAC541C0-55CA-4572-8ACD-45FA242AD4BA}" type="pres">
      <dgm:prSet presAssocID="{DB0B38EE-FA6B-4BF5-91A9-8325E56FB312}" presName="matrix" presStyleCnt="0"/>
      <dgm:spPr/>
    </dgm:pt>
    <dgm:pt modelId="{27338548-0CB2-4ABD-BDB3-E123B27A607D}" type="pres">
      <dgm:prSet presAssocID="{DB0B38EE-FA6B-4BF5-91A9-8325E56FB312}" presName="tile1" presStyleLbl="node1" presStyleIdx="0" presStyleCnt="4"/>
      <dgm:spPr/>
      <dgm:t>
        <a:bodyPr/>
        <a:lstStyle/>
        <a:p>
          <a:endParaRPr lang="fr-FR"/>
        </a:p>
      </dgm:t>
    </dgm:pt>
    <dgm:pt modelId="{129634CB-1C14-4AF0-BBE0-124CE6FBEF95}" type="pres">
      <dgm:prSet presAssocID="{DB0B38EE-FA6B-4BF5-91A9-8325E56FB312}" presName="tile1text" presStyleLbl="node1" presStyleIdx="0" presStyleCnt="4">
        <dgm:presLayoutVars>
          <dgm:chMax val="0"/>
          <dgm:chPref val="0"/>
          <dgm:bulletEnabled val="1"/>
        </dgm:presLayoutVars>
      </dgm:prSet>
      <dgm:spPr/>
      <dgm:t>
        <a:bodyPr/>
        <a:lstStyle/>
        <a:p>
          <a:endParaRPr lang="fr-FR"/>
        </a:p>
      </dgm:t>
    </dgm:pt>
    <dgm:pt modelId="{43F1754A-3B16-41EA-9FC8-563E545AC866}" type="pres">
      <dgm:prSet presAssocID="{DB0B38EE-FA6B-4BF5-91A9-8325E56FB312}" presName="tile2" presStyleLbl="node1" presStyleIdx="1" presStyleCnt="4"/>
      <dgm:spPr/>
      <dgm:t>
        <a:bodyPr/>
        <a:lstStyle/>
        <a:p>
          <a:endParaRPr lang="fr-FR"/>
        </a:p>
      </dgm:t>
    </dgm:pt>
    <dgm:pt modelId="{C44B04F1-E8F2-46F2-A099-F7A8DCF43A95}" type="pres">
      <dgm:prSet presAssocID="{DB0B38EE-FA6B-4BF5-91A9-8325E56FB312}" presName="tile2text" presStyleLbl="node1" presStyleIdx="1" presStyleCnt="4">
        <dgm:presLayoutVars>
          <dgm:chMax val="0"/>
          <dgm:chPref val="0"/>
          <dgm:bulletEnabled val="1"/>
        </dgm:presLayoutVars>
      </dgm:prSet>
      <dgm:spPr/>
      <dgm:t>
        <a:bodyPr/>
        <a:lstStyle/>
        <a:p>
          <a:endParaRPr lang="fr-FR"/>
        </a:p>
      </dgm:t>
    </dgm:pt>
    <dgm:pt modelId="{8E87CB2A-E006-4DBB-B122-8694572C1CAD}" type="pres">
      <dgm:prSet presAssocID="{DB0B38EE-FA6B-4BF5-91A9-8325E56FB312}" presName="tile3" presStyleLbl="node1" presStyleIdx="2" presStyleCnt="4"/>
      <dgm:spPr/>
      <dgm:t>
        <a:bodyPr/>
        <a:lstStyle/>
        <a:p>
          <a:endParaRPr lang="fr-FR"/>
        </a:p>
      </dgm:t>
    </dgm:pt>
    <dgm:pt modelId="{ADA677B7-03D6-47E7-ADBE-D16EB22B27C1}" type="pres">
      <dgm:prSet presAssocID="{DB0B38EE-FA6B-4BF5-91A9-8325E56FB312}" presName="tile3text" presStyleLbl="node1" presStyleIdx="2" presStyleCnt="4">
        <dgm:presLayoutVars>
          <dgm:chMax val="0"/>
          <dgm:chPref val="0"/>
          <dgm:bulletEnabled val="1"/>
        </dgm:presLayoutVars>
      </dgm:prSet>
      <dgm:spPr/>
      <dgm:t>
        <a:bodyPr/>
        <a:lstStyle/>
        <a:p>
          <a:endParaRPr lang="fr-FR"/>
        </a:p>
      </dgm:t>
    </dgm:pt>
    <dgm:pt modelId="{103CDCAE-C300-4424-80D9-9955891DEFC2}" type="pres">
      <dgm:prSet presAssocID="{DB0B38EE-FA6B-4BF5-91A9-8325E56FB312}" presName="tile4" presStyleLbl="node1" presStyleIdx="3" presStyleCnt="4"/>
      <dgm:spPr/>
      <dgm:t>
        <a:bodyPr/>
        <a:lstStyle/>
        <a:p>
          <a:endParaRPr lang="fr-FR"/>
        </a:p>
      </dgm:t>
    </dgm:pt>
    <dgm:pt modelId="{51E54640-4CF6-4EC9-91D7-76EE38D72715}" type="pres">
      <dgm:prSet presAssocID="{DB0B38EE-FA6B-4BF5-91A9-8325E56FB312}" presName="tile4text" presStyleLbl="node1" presStyleIdx="3" presStyleCnt="4">
        <dgm:presLayoutVars>
          <dgm:chMax val="0"/>
          <dgm:chPref val="0"/>
          <dgm:bulletEnabled val="1"/>
        </dgm:presLayoutVars>
      </dgm:prSet>
      <dgm:spPr/>
      <dgm:t>
        <a:bodyPr/>
        <a:lstStyle/>
        <a:p>
          <a:endParaRPr lang="fr-FR"/>
        </a:p>
      </dgm:t>
    </dgm:pt>
    <dgm:pt modelId="{962BF7CF-3B90-44BF-A2C2-CC66026DBBEE}" type="pres">
      <dgm:prSet presAssocID="{DB0B38EE-FA6B-4BF5-91A9-8325E56FB312}" presName="centerTile" presStyleLbl="fgShp" presStyleIdx="0" presStyleCnt="1">
        <dgm:presLayoutVars>
          <dgm:chMax val="0"/>
          <dgm:chPref val="0"/>
        </dgm:presLayoutVars>
      </dgm:prSet>
      <dgm:spPr/>
      <dgm:t>
        <a:bodyPr/>
        <a:lstStyle/>
        <a:p>
          <a:endParaRPr lang="fr-FR"/>
        </a:p>
      </dgm:t>
    </dgm:pt>
  </dgm:ptLst>
  <dgm:cxnLst>
    <dgm:cxn modelId="{6BFA664C-A454-4519-9F57-825AF81C0454}" type="presOf" srcId="{10E87CAE-5999-4FDA-A2C1-CF042184EE81}" destId="{129634CB-1C14-4AF0-BBE0-124CE6FBEF95}" srcOrd="1" destOrd="0" presId="urn:microsoft.com/office/officeart/2005/8/layout/matrix1"/>
    <dgm:cxn modelId="{3B2261FC-9FC3-4FFF-9145-10131CA90F62}" srcId="{DFF228B9-91B7-4FB9-9561-EE30F275FD5B}" destId="{10E87CAE-5999-4FDA-A2C1-CF042184EE81}" srcOrd="0" destOrd="0" parTransId="{016A5DCB-4DDD-44BF-B032-10AFD7656631}" sibTransId="{01203879-33AC-4CA8-A88D-A15B656B7485}"/>
    <dgm:cxn modelId="{B2C5DF2F-31F5-4D9A-BC30-E76DF53A1B7F}" type="presOf" srcId="{52516D63-F2ED-40B6-85F1-E7F344D794A0}" destId="{103CDCAE-C300-4424-80D9-9955891DEFC2}" srcOrd="0" destOrd="0" presId="urn:microsoft.com/office/officeart/2005/8/layout/matrix1"/>
    <dgm:cxn modelId="{6E00D05B-DF35-4B87-90D3-61E205D4A194}" type="presOf" srcId="{10E87CAE-5999-4FDA-A2C1-CF042184EE81}" destId="{27338548-0CB2-4ABD-BDB3-E123B27A607D}" srcOrd="0" destOrd="0" presId="urn:microsoft.com/office/officeart/2005/8/layout/matrix1"/>
    <dgm:cxn modelId="{99C0121B-A2ED-4C89-B079-D7CEEDE66C37}" type="presOf" srcId="{52516D63-F2ED-40B6-85F1-E7F344D794A0}" destId="{51E54640-4CF6-4EC9-91D7-76EE38D72715}" srcOrd="1" destOrd="0" presId="urn:microsoft.com/office/officeart/2005/8/layout/matrix1"/>
    <dgm:cxn modelId="{0EFA915F-4F97-4778-BE49-9ECF7D1EF201}" type="presOf" srcId="{DB0B38EE-FA6B-4BF5-91A9-8325E56FB312}" destId="{60C91585-DD33-4373-B195-E910ABC2705D}" srcOrd="0" destOrd="0" presId="urn:microsoft.com/office/officeart/2005/8/layout/matrix1"/>
    <dgm:cxn modelId="{DEED617C-EBDD-47E8-971A-626A18128B43}" srcId="{DB0B38EE-FA6B-4BF5-91A9-8325E56FB312}" destId="{DFF228B9-91B7-4FB9-9561-EE30F275FD5B}" srcOrd="0" destOrd="0" parTransId="{5FDB4523-4262-421A-A2C5-54F201B416A5}" sibTransId="{DE3B701C-668D-4A3F-82B0-F24405B9FE58}"/>
    <dgm:cxn modelId="{24D139E4-0881-49C7-B052-2B37C9B0A15E}" type="presOf" srcId="{82DA9C72-CA01-4E9D-9DE0-AAC062E441AE}" destId="{ADA677B7-03D6-47E7-ADBE-D16EB22B27C1}" srcOrd="1" destOrd="0" presId="urn:microsoft.com/office/officeart/2005/8/layout/matrix1"/>
    <dgm:cxn modelId="{C97150CB-3904-4F5E-94B6-412F07308E84}" srcId="{DFF228B9-91B7-4FB9-9561-EE30F275FD5B}" destId="{3B3A65E9-D962-4875-87DC-8014563C49D4}" srcOrd="1" destOrd="0" parTransId="{FEE8DCAE-2ACA-4B8D-B614-740EFAFF9480}" sibTransId="{A9693480-1BBE-4D12-A409-036390A5BEC8}"/>
    <dgm:cxn modelId="{0D488905-1BBC-44A6-AED7-4C7DB29203B1}" type="presOf" srcId="{DFF228B9-91B7-4FB9-9561-EE30F275FD5B}" destId="{962BF7CF-3B90-44BF-A2C2-CC66026DBBEE}" srcOrd="0" destOrd="0" presId="urn:microsoft.com/office/officeart/2005/8/layout/matrix1"/>
    <dgm:cxn modelId="{E5151CB6-5D08-4091-BA6C-7C1668A822DC}" srcId="{DFF228B9-91B7-4FB9-9561-EE30F275FD5B}" destId="{82DA9C72-CA01-4E9D-9DE0-AAC062E441AE}" srcOrd="2" destOrd="0" parTransId="{FC4FFA47-FD5B-482E-BA20-72EEF2E7E9BD}" sibTransId="{42052649-F4B1-47E6-8C4C-998214436963}"/>
    <dgm:cxn modelId="{E177EC92-0AA2-4867-85CE-CA8C485A4524}" srcId="{DFF228B9-91B7-4FB9-9561-EE30F275FD5B}" destId="{52516D63-F2ED-40B6-85F1-E7F344D794A0}" srcOrd="3" destOrd="0" parTransId="{84073C76-DD53-4826-BA89-079C6F78D871}" sibTransId="{138F78A0-E0A4-4A67-8635-1C22B5A715E9}"/>
    <dgm:cxn modelId="{FF26951B-33B7-43F4-931E-AD439B590B76}" type="presOf" srcId="{3B3A65E9-D962-4875-87DC-8014563C49D4}" destId="{C44B04F1-E8F2-46F2-A099-F7A8DCF43A95}" srcOrd="1" destOrd="0" presId="urn:microsoft.com/office/officeart/2005/8/layout/matrix1"/>
    <dgm:cxn modelId="{6FCF2767-F004-47D0-90E0-3DB75D1E5148}" type="presOf" srcId="{3B3A65E9-D962-4875-87DC-8014563C49D4}" destId="{43F1754A-3B16-41EA-9FC8-563E545AC866}" srcOrd="0" destOrd="0" presId="urn:microsoft.com/office/officeart/2005/8/layout/matrix1"/>
    <dgm:cxn modelId="{11249635-DE94-47E3-AF5B-F76CA0D6B74A}" type="presOf" srcId="{82DA9C72-CA01-4E9D-9DE0-AAC062E441AE}" destId="{8E87CB2A-E006-4DBB-B122-8694572C1CAD}" srcOrd="0" destOrd="0" presId="urn:microsoft.com/office/officeart/2005/8/layout/matrix1"/>
    <dgm:cxn modelId="{179878D3-F14D-48A7-91F4-E1952166A33F}" type="presParOf" srcId="{60C91585-DD33-4373-B195-E910ABC2705D}" destId="{EAC541C0-55CA-4572-8ACD-45FA242AD4BA}" srcOrd="0" destOrd="0" presId="urn:microsoft.com/office/officeart/2005/8/layout/matrix1"/>
    <dgm:cxn modelId="{9EAABDD6-CC23-4CFD-9905-09BAE021269D}" type="presParOf" srcId="{EAC541C0-55CA-4572-8ACD-45FA242AD4BA}" destId="{27338548-0CB2-4ABD-BDB3-E123B27A607D}" srcOrd="0" destOrd="0" presId="urn:microsoft.com/office/officeart/2005/8/layout/matrix1"/>
    <dgm:cxn modelId="{4510DDAB-6B32-4A2E-9DE3-79F077A8696B}" type="presParOf" srcId="{EAC541C0-55CA-4572-8ACD-45FA242AD4BA}" destId="{129634CB-1C14-4AF0-BBE0-124CE6FBEF95}" srcOrd="1" destOrd="0" presId="urn:microsoft.com/office/officeart/2005/8/layout/matrix1"/>
    <dgm:cxn modelId="{38BDB65D-A100-4EB7-AB52-309790B2DFB7}" type="presParOf" srcId="{EAC541C0-55CA-4572-8ACD-45FA242AD4BA}" destId="{43F1754A-3B16-41EA-9FC8-563E545AC866}" srcOrd="2" destOrd="0" presId="urn:microsoft.com/office/officeart/2005/8/layout/matrix1"/>
    <dgm:cxn modelId="{575247DA-600D-4DD1-A88F-44A8DD3461A6}" type="presParOf" srcId="{EAC541C0-55CA-4572-8ACD-45FA242AD4BA}" destId="{C44B04F1-E8F2-46F2-A099-F7A8DCF43A95}" srcOrd="3" destOrd="0" presId="urn:microsoft.com/office/officeart/2005/8/layout/matrix1"/>
    <dgm:cxn modelId="{B2C90F33-824E-4AA7-A37E-23BCEDA704AC}" type="presParOf" srcId="{EAC541C0-55CA-4572-8ACD-45FA242AD4BA}" destId="{8E87CB2A-E006-4DBB-B122-8694572C1CAD}" srcOrd="4" destOrd="0" presId="urn:microsoft.com/office/officeart/2005/8/layout/matrix1"/>
    <dgm:cxn modelId="{1E3B467B-D6DF-46A3-A5D2-321E70BAE3CA}" type="presParOf" srcId="{EAC541C0-55CA-4572-8ACD-45FA242AD4BA}" destId="{ADA677B7-03D6-47E7-ADBE-D16EB22B27C1}" srcOrd="5" destOrd="0" presId="urn:microsoft.com/office/officeart/2005/8/layout/matrix1"/>
    <dgm:cxn modelId="{14F12807-9B0F-4C78-B12B-A2618F2F03E0}" type="presParOf" srcId="{EAC541C0-55CA-4572-8ACD-45FA242AD4BA}" destId="{103CDCAE-C300-4424-80D9-9955891DEFC2}" srcOrd="6" destOrd="0" presId="urn:microsoft.com/office/officeart/2005/8/layout/matrix1"/>
    <dgm:cxn modelId="{18C48D4B-40F1-48C2-8B50-784077BD5358}" type="presParOf" srcId="{EAC541C0-55CA-4572-8ACD-45FA242AD4BA}" destId="{51E54640-4CF6-4EC9-91D7-76EE38D72715}" srcOrd="7" destOrd="0" presId="urn:microsoft.com/office/officeart/2005/8/layout/matrix1"/>
    <dgm:cxn modelId="{BF96FACC-F035-460D-AB2E-0349E610FAC9}" type="presParOf" srcId="{60C91585-DD33-4373-B195-E910ABC2705D}" destId="{962BF7CF-3B90-44BF-A2C2-CC66026DBBEE}" srcOrd="1" destOrd="0" presId="urn:microsoft.com/office/officeart/2005/8/layout/matrix1"/>
  </dgm:cxnLst>
  <dgm:bg/>
  <dgm:whole/>
</dgm:dataModel>
</file>

<file path=ppt/diagrams/data3.xml><?xml version="1.0" encoding="utf-8"?>
<dgm:dataModel xmlns:dgm="http://schemas.openxmlformats.org/drawingml/2006/diagram" xmlns:a="http://schemas.openxmlformats.org/drawingml/2006/main">
  <dgm:ptLst>
    <dgm:pt modelId="{EF005C9D-CAA6-416A-80C6-F85F85DB3B4F}"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fr-FR"/>
        </a:p>
      </dgm:t>
    </dgm:pt>
    <dgm:pt modelId="{BE4B3818-7109-485A-8CF2-B3963BCA221A}">
      <dgm:prSet phldrT="[Texte]"/>
      <dgm:spPr/>
      <dgm:t>
        <a:bodyPr/>
        <a:lstStyle/>
        <a:p>
          <a:r>
            <a:rPr lang="fr-FR" dirty="0" smtClean="0"/>
            <a:t>COMPLEXITE = Les situations doivent placer les élèves face à un réseau de contraintes qui provoque la mobilisation combinée des ressources, et face à une quantité d’informations à traiter pour organiser et déclencher la mobilisation des ressources à bon escient.</a:t>
          </a:r>
          <a:endParaRPr lang="fr-FR" dirty="0"/>
        </a:p>
      </dgm:t>
    </dgm:pt>
    <dgm:pt modelId="{39382D12-DA3E-4A48-9511-A22695F800E9}" type="parTrans" cxnId="{72ED1B71-4F78-49EE-A36C-1A3402AC67A3}">
      <dgm:prSet/>
      <dgm:spPr/>
      <dgm:t>
        <a:bodyPr/>
        <a:lstStyle/>
        <a:p>
          <a:endParaRPr lang="fr-FR"/>
        </a:p>
      </dgm:t>
    </dgm:pt>
    <dgm:pt modelId="{345902E9-C726-4482-B001-4DF1C49437C1}" type="sibTrans" cxnId="{72ED1B71-4F78-49EE-A36C-1A3402AC67A3}">
      <dgm:prSet/>
      <dgm:spPr/>
      <dgm:t>
        <a:bodyPr/>
        <a:lstStyle/>
        <a:p>
          <a:endParaRPr lang="fr-FR"/>
        </a:p>
      </dgm:t>
    </dgm:pt>
    <dgm:pt modelId="{64130808-29F6-4F66-BCB8-DF34A3D556BD}">
      <dgm:prSet phldrT="[Texte]"/>
      <dgm:spPr/>
      <dgm:t>
        <a:bodyPr/>
        <a:lstStyle/>
        <a:p>
          <a:r>
            <a:rPr lang="fr-FR" dirty="0" smtClean="0"/>
            <a:t>INEDITES = L’élève doit produire une réponse qu’il n’a pas mémorisée.</a:t>
          </a:r>
          <a:endParaRPr lang="fr-FR" dirty="0"/>
        </a:p>
      </dgm:t>
    </dgm:pt>
    <dgm:pt modelId="{67F73AC3-86D2-4AE1-8688-84ED923D4AF2}" type="parTrans" cxnId="{948AB853-6BA6-4BD5-801C-66276B43A915}">
      <dgm:prSet/>
      <dgm:spPr/>
      <dgm:t>
        <a:bodyPr/>
        <a:lstStyle/>
        <a:p>
          <a:endParaRPr lang="fr-FR"/>
        </a:p>
      </dgm:t>
    </dgm:pt>
    <dgm:pt modelId="{64C79D33-0663-437B-B587-2B5F412EBDA6}" type="sibTrans" cxnId="{948AB853-6BA6-4BD5-801C-66276B43A915}">
      <dgm:prSet/>
      <dgm:spPr/>
      <dgm:t>
        <a:bodyPr/>
        <a:lstStyle/>
        <a:p>
          <a:endParaRPr lang="fr-FR"/>
        </a:p>
      </dgm:t>
    </dgm:pt>
    <dgm:pt modelId="{2D7947C1-6964-44F2-8C23-CD0A2DF4E942}">
      <dgm:prSet phldrT="[Texte]"/>
      <dgm:spPr/>
      <dgm:t>
        <a:bodyPr/>
        <a:lstStyle/>
        <a:p>
          <a:r>
            <a:rPr lang="fr-FR" dirty="0" smtClean="0"/>
            <a:t>INEDIT et COMPLEXITE = la situation doit être nouvelle MAIS l’élève possède les procédures pour réussir dans l’inédit. Nous avons obligation, dans le suivi du cycle, de les préparer à se confronter aux différents systèmes de contraintes de l’épreuve inédite </a:t>
          </a:r>
          <a:endParaRPr lang="fr-FR" dirty="0"/>
        </a:p>
      </dgm:t>
    </dgm:pt>
    <dgm:pt modelId="{76D8562C-D877-4D86-8483-7331F08A0CA0}" type="parTrans" cxnId="{25694B11-30AE-40D4-8402-EA1862AC2FC4}">
      <dgm:prSet/>
      <dgm:spPr/>
      <dgm:t>
        <a:bodyPr/>
        <a:lstStyle/>
        <a:p>
          <a:endParaRPr lang="fr-FR"/>
        </a:p>
      </dgm:t>
    </dgm:pt>
    <dgm:pt modelId="{B1A04220-C8DB-41C2-B1F5-39CF97F936F1}" type="sibTrans" cxnId="{25694B11-30AE-40D4-8402-EA1862AC2FC4}">
      <dgm:prSet/>
      <dgm:spPr/>
      <dgm:t>
        <a:bodyPr/>
        <a:lstStyle/>
        <a:p>
          <a:endParaRPr lang="fr-FR"/>
        </a:p>
      </dgm:t>
    </dgm:pt>
    <dgm:pt modelId="{EA2DA321-3540-4BCE-A7BA-671F034B2F7E}">
      <dgm:prSet phldrT="[Texte]"/>
      <dgm:spPr/>
      <dgm:t>
        <a:bodyPr/>
        <a:lstStyle/>
        <a:p>
          <a:r>
            <a:rPr lang="fr-FR" dirty="0" smtClean="0"/>
            <a:t>MAIS…inédit et complexité s’oppose au contrat didactique qui tisse le lien entre ce que l’on enseigne et ce que l’on évalue… comment faire pour éviter « la rupture du contrat didactique (Bernard Rey) ???</a:t>
          </a:r>
          <a:endParaRPr lang="fr-FR" dirty="0"/>
        </a:p>
      </dgm:t>
    </dgm:pt>
    <dgm:pt modelId="{8CD4BF8A-6CA3-428E-9712-4307AAD9EE13}" type="parTrans" cxnId="{725AE069-7200-481E-B698-82452E29DD61}">
      <dgm:prSet/>
      <dgm:spPr/>
      <dgm:t>
        <a:bodyPr/>
        <a:lstStyle/>
        <a:p>
          <a:endParaRPr lang="fr-FR"/>
        </a:p>
      </dgm:t>
    </dgm:pt>
    <dgm:pt modelId="{FB6509AE-1ACE-4A71-A619-E31CC52F8AAC}" type="sibTrans" cxnId="{725AE069-7200-481E-B698-82452E29DD61}">
      <dgm:prSet/>
      <dgm:spPr/>
      <dgm:t>
        <a:bodyPr/>
        <a:lstStyle/>
        <a:p>
          <a:endParaRPr lang="fr-FR"/>
        </a:p>
      </dgm:t>
    </dgm:pt>
    <dgm:pt modelId="{C0887729-5722-4A6A-981E-5CEDAA0E05E7}" type="pres">
      <dgm:prSet presAssocID="{EF005C9D-CAA6-416A-80C6-F85F85DB3B4F}" presName="Name0" presStyleCnt="0">
        <dgm:presLayoutVars>
          <dgm:dir/>
          <dgm:resizeHandles val="exact"/>
        </dgm:presLayoutVars>
      </dgm:prSet>
      <dgm:spPr/>
    </dgm:pt>
    <dgm:pt modelId="{EE0993C7-BE8F-4956-A353-AE153727DB76}" type="pres">
      <dgm:prSet presAssocID="{EF005C9D-CAA6-416A-80C6-F85F85DB3B4F}" presName="cycle" presStyleCnt="0"/>
      <dgm:spPr/>
    </dgm:pt>
    <dgm:pt modelId="{125E48CE-394B-4B87-9FF7-68FEA7178767}" type="pres">
      <dgm:prSet presAssocID="{BE4B3818-7109-485A-8CF2-B3963BCA221A}" presName="nodeFirstNode" presStyleLbl="node1" presStyleIdx="0" presStyleCnt="4" custScaleX="161617" custScaleY="91689">
        <dgm:presLayoutVars>
          <dgm:bulletEnabled val="1"/>
        </dgm:presLayoutVars>
      </dgm:prSet>
      <dgm:spPr/>
      <dgm:t>
        <a:bodyPr/>
        <a:lstStyle/>
        <a:p>
          <a:endParaRPr lang="fr-FR"/>
        </a:p>
      </dgm:t>
    </dgm:pt>
    <dgm:pt modelId="{0C3B051A-437C-4A14-894F-A6CEC8E299A6}" type="pres">
      <dgm:prSet presAssocID="{345902E9-C726-4482-B001-4DF1C49437C1}" presName="sibTransFirstNode" presStyleLbl="bgShp" presStyleIdx="0" presStyleCnt="1"/>
      <dgm:spPr/>
    </dgm:pt>
    <dgm:pt modelId="{44269B11-C7B9-4E12-AD6E-0E3BC46354FA}" type="pres">
      <dgm:prSet presAssocID="{64130808-29F6-4F66-BCB8-DF34A3D556BD}" presName="nodeFollowingNodes" presStyleLbl="node1" presStyleIdx="1" presStyleCnt="4">
        <dgm:presLayoutVars>
          <dgm:bulletEnabled val="1"/>
        </dgm:presLayoutVars>
      </dgm:prSet>
      <dgm:spPr/>
      <dgm:t>
        <a:bodyPr/>
        <a:lstStyle/>
        <a:p>
          <a:endParaRPr lang="fr-FR"/>
        </a:p>
      </dgm:t>
    </dgm:pt>
    <dgm:pt modelId="{3201B7D6-CEE7-41CA-8104-52A2E3235F36}" type="pres">
      <dgm:prSet presAssocID="{2D7947C1-6964-44F2-8C23-CD0A2DF4E942}" presName="nodeFollowingNodes" presStyleLbl="node1" presStyleIdx="2" presStyleCnt="4" custScaleX="153111" custScaleY="88042">
        <dgm:presLayoutVars>
          <dgm:bulletEnabled val="1"/>
        </dgm:presLayoutVars>
      </dgm:prSet>
      <dgm:spPr/>
      <dgm:t>
        <a:bodyPr/>
        <a:lstStyle/>
        <a:p>
          <a:endParaRPr lang="fr-FR"/>
        </a:p>
      </dgm:t>
    </dgm:pt>
    <dgm:pt modelId="{5C853507-CCBA-4043-B102-99F2961C5652}" type="pres">
      <dgm:prSet presAssocID="{EA2DA321-3540-4BCE-A7BA-671F034B2F7E}" presName="nodeFollowingNodes" presStyleLbl="node1" presStyleIdx="3" presStyleCnt="4">
        <dgm:presLayoutVars>
          <dgm:bulletEnabled val="1"/>
        </dgm:presLayoutVars>
      </dgm:prSet>
      <dgm:spPr/>
      <dgm:t>
        <a:bodyPr/>
        <a:lstStyle/>
        <a:p>
          <a:endParaRPr lang="fr-FR"/>
        </a:p>
      </dgm:t>
    </dgm:pt>
  </dgm:ptLst>
  <dgm:cxnLst>
    <dgm:cxn modelId="{72ED1B71-4F78-49EE-A36C-1A3402AC67A3}" srcId="{EF005C9D-CAA6-416A-80C6-F85F85DB3B4F}" destId="{BE4B3818-7109-485A-8CF2-B3963BCA221A}" srcOrd="0" destOrd="0" parTransId="{39382D12-DA3E-4A48-9511-A22695F800E9}" sibTransId="{345902E9-C726-4482-B001-4DF1C49437C1}"/>
    <dgm:cxn modelId="{7F7CE6D8-6787-4A27-86FC-2675022413D1}" type="presOf" srcId="{2D7947C1-6964-44F2-8C23-CD0A2DF4E942}" destId="{3201B7D6-CEE7-41CA-8104-52A2E3235F36}" srcOrd="0" destOrd="0" presId="urn:microsoft.com/office/officeart/2005/8/layout/cycle3"/>
    <dgm:cxn modelId="{25694B11-30AE-40D4-8402-EA1862AC2FC4}" srcId="{EF005C9D-CAA6-416A-80C6-F85F85DB3B4F}" destId="{2D7947C1-6964-44F2-8C23-CD0A2DF4E942}" srcOrd="2" destOrd="0" parTransId="{76D8562C-D877-4D86-8483-7331F08A0CA0}" sibTransId="{B1A04220-C8DB-41C2-B1F5-39CF97F936F1}"/>
    <dgm:cxn modelId="{7B11E9C6-C1DA-49A3-BE0B-6636AAFCBFED}" type="presOf" srcId="{64130808-29F6-4F66-BCB8-DF34A3D556BD}" destId="{44269B11-C7B9-4E12-AD6E-0E3BC46354FA}" srcOrd="0" destOrd="0" presId="urn:microsoft.com/office/officeart/2005/8/layout/cycle3"/>
    <dgm:cxn modelId="{0CABA5B0-A337-4C8C-9650-D8E562D9986A}" type="presOf" srcId="{345902E9-C726-4482-B001-4DF1C49437C1}" destId="{0C3B051A-437C-4A14-894F-A6CEC8E299A6}" srcOrd="0" destOrd="0" presId="urn:microsoft.com/office/officeart/2005/8/layout/cycle3"/>
    <dgm:cxn modelId="{948AB853-6BA6-4BD5-801C-66276B43A915}" srcId="{EF005C9D-CAA6-416A-80C6-F85F85DB3B4F}" destId="{64130808-29F6-4F66-BCB8-DF34A3D556BD}" srcOrd="1" destOrd="0" parTransId="{67F73AC3-86D2-4AE1-8688-84ED923D4AF2}" sibTransId="{64C79D33-0663-437B-B587-2B5F412EBDA6}"/>
    <dgm:cxn modelId="{6731E510-2C37-4D02-A687-C9A0D1929058}" type="presOf" srcId="{BE4B3818-7109-485A-8CF2-B3963BCA221A}" destId="{125E48CE-394B-4B87-9FF7-68FEA7178767}" srcOrd="0" destOrd="0" presId="urn:microsoft.com/office/officeart/2005/8/layout/cycle3"/>
    <dgm:cxn modelId="{725AE069-7200-481E-B698-82452E29DD61}" srcId="{EF005C9D-CAA6-416A-80C6-F85F85DB3B4F}" destId="{EA2DA321-3540-4BCE-A7BA-671F034B2F7E}" srcOrd="3" destOrd="0" parTransId="{8CD4BF8A-6CA3-428E-9712-4307AAD9EE13}" sibTransId="{FB6509AE-1ACE-4A71-A619-E31CC52F8AAC}"/>
    <dgm:cxn modelId="{4C6A430B-46E2-43ED-96DE-FBA8400DAD3B}" type="presOf" srcId="{EA2DA321-3540-4BCE-A7BA-671F034B2F7E}" destId="{5C853507-CCBA-4043-B102-99F2961C5652}" srcOrd="0" destOrd="0" presId="urn:microsoft.com/office/officeart/2005/8/layout/cycle3"/>
    <dgm:cxn modelId="{22383A3B-10F1-4E5C-ABAB-8F34197F3781}" type="presOf" srcId="{EF005C9D-CAA6-416A-80C6-F85F85DB3B4F}" destId="{C0887729-5722-4A6A-981E-5CEDAA0E05E7}" srcOrd="0" destOrd="0" presId="urn:microsoft.com/office/officeart/2005/8/layout/cycle3"/>
    <dgm:cxn modelId="{985ECD7C-4176-4903-83F8-05CC0129F8D3}" type="presParOf" srcId="{C0887729-5722-4A6A-981E-5CEDAA0E05E7}" destId="{EE0993C7-BE8F-4956-A353-AE153727DB76}" srcOrd="0" destOrd="0" presId="urn:microsoft.com/office/officeart/2005/8/layout/cycle3"/>
    <dgm:cxn modelId="{34B04800-8DE6-4074-9F85-937CD0C500AE}" type="presParOf" srcId="{EE0993C7-BE8F-4956-A353-AE153727DB76}" destId="{125E48CE-394B-4B87-9FF7-68FEA7178767}" srcOrd="0" destOrd="0" presId="urn:microsoft.com/office/officeart/2005/8/layout/cycle3"/>
    <dgm:cxn modelId="{7E272BCA-D1B6-4A13-92D3-9AF65CD396D9}" type="presParOf" srcId="{EE0993C7-BE8F-4956-A353-AE153727DB76}" destId="{0C3B051A-437C-4A14-894F-A6CEC8E299A6}" srcOrd="1" destOrd="0" presId="urn:microsoft.com/office/officeart/2005/8/layout/cycle3"/>
    <dgm:cxn modelId="{19FF3886-9F7C-4C0F-9486-68A1D7483DB6}" type="presParOf" srcId="{EE0993C7-BE8F-4956-A353-AE153727DB76}" destId="{44269B11-C7B9-4E12-AD6E-0E3BC46354FA}" srcOrd="2" destOrd="0" presId="urn:microsoft.com/office/officeart/2005/8/layout/cycle3"/>
    <dgm:cxn modelId="{15F77164-3B0C-4ED3-8BB0-6922B75E9A47}" type="presParOf" srcId="{EE0993C7-BE8F-4956-A353-AE153727DB76}" destId="{3201B7D6-CEE7-41CA-8104-52A2E3235F36}" srcOrd="3" destOrd="0" presId="urn:microsoft.com/office/officeart/2005/8/layout/cycle3"/>
    <dgm:cxn modelId="{AACB5F74-D8FB-4C41-BDFB-1112A8C9B5B2}" type="presParOf" srcId="{EE0993C7-BE8F-4956-A353-AE153727DB76}" destId="{5C853507-CCBA-4043-B102-99F2961C5652}" srcOrd="4" destOrd="0" presId="urn:microsoft.com/office/officeart/2005/8/layout/cycle3"/>
  </dgm:cxnLst>
  <dgm:bg/>
  <dgm:whole/>
</dgm:dataModel>
</file>

<file path=ppt/diagrams/data4.xml><?xml version="1.0" encoding="utf-8"?>
<dgm:dataModel xmlns:dgm="http://schemas.openxmlformats.org/drawingml/2006/diagram" xmlns:a="http://schemas.openxmlformats.org/drawingml/2006/main">
  <dgm:ptLst>
    <dgm:pt modelId="{D236EA60-2699-4409-B507-F959DC59F977}"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fr-FR"/>
        </a:p>
      </dgm:t>
    </dgm:pt>
    <dgm:pt modelId="{697D841B-854A-487D-9C76-9BCDD0153AB8}">
      <dgm:prSet phldrT="[Texte]" custT="1"/>
      <dgm:spPr/>
      <dgm:t>
        <a:bodyPr/>
        <a:lstStyle/>
        <a:p>
          <a:r>
            <a:rPr lang="fr-FR" sz="1600" dirty="0" smtClean="0"/>
            <a:t>Identifier les composantes de la compétence</a:t>
          </a:r>
          <a:endParaRPr lang="fr-FR" sz="1600" dirty="0"/>
        </a:p>
      </dgm:t>
    </dgm:pt>
    <dgm:pt modelId="{F5459874-CAE4-4129-ADBE-F11AB49FE048}" type="parTrans" cxnId="{2F1A9FC0-1AB4-4D46-8FFF-87E6E57272CD}">
      <dgm:prSet/>
      <dgm:spPr/>
      <dgm:t>
        <a:bodyPr/>
        <a:lstStyle/>
        <a:p>
          <a:endParaRPr lang="fr-FR"/>
        </a:p>
      </dgm:t>
    </dgm:pt>
    <dgm:pt modelId="{8ADCBB85-567E-4637-84C6-6D1F068E49AF}" type="sibTrans" cxnId="{2F1A9FC0-1AB4-4D46-8FFF-87E6E57272CD}">
      <dgm:prSet/>
      <dgm:spPr/>
      <dgm:t>
        <a:bodyPr/>
        <a:lstStyle/>
        <a:p>
          <a:endParaRPr lang="fr-FR"/>
        </a:p>
      </dgm:t>
    </dgm:pt>
    <dgm:pt modelId="{46DE51EC-8B5F-436C-BDA1-2ECAA3CBEC99}">
      <dgm:prSet phldrT="[Texte]"/>
      <dgm:spPr/>
      <dgm:t>
        <a:bodyPr/>
        <a:lstStyle/>
        <a:p>
          <a:r>
            <a:rPr lang="fr-FR" dirty="0" smtClean="0"/>
            <a:t>Cibler les modes fondamentaux</a:t>
          </a:r>
          <a:endParaRPr lang="fr-FR" dirty="0"/>
        </a:p>
      </dgm:t>
    </dgm:pt>
    <dgm:pt modelId="{E31F4AD7-47F5-4433-8348-D89BE4DA579B}" type="parTrans" cxnId="{3A1305D5-BF52-4283-B643-A38D5CA3EDBD}">
      <dgm:prSet/>
      <dgm:spPr/>
      <dgm:t>
        <a:bodyPr/>
        <a:lstStyle/>
        <a:p>
          <a:endParaRPr lang="fr-FR"/>
        </a:p>
      </dgm:t>
    </dgm:pt>
    <dgm:pt modelId="{730ADAF9-4DE5-4688-B793-FB197C476551}" type="sibTrans" cxnId="{3A1305D5-BF52-4283-B643-A38D5CA3EDBD}">
      <dgm:prSet/>
      <dgm:spPr/>
      <dgm:t>
        <a:bodyPr/>
        <a:lstStyle/>
        <a:p>
          <a:endParaRPr lang="fr-FR"/>
        </a:p>
      </dgm:t>
    </dgm:pt>
    <dgm:pt modelId="{5E3DDAD4-B4F4-4A28-B803-A433107CE166}">
      <dgm:prSet phldrT="[Texte]"/>
      <dgm:spPr/>
      <dgm:t>
        <a:bodyPr/>
        <a:lstStyle/>
        <a:p>
          <a:r>
            <a:rPr lang="fr-FR" dirty="0" smtClean="0"/>
            <a:t>Définir un objet d’enseignement</a:t>
          </a:r>
          <a:endParaRPr lang="fr-FR" dirty="0"/>
        </a:p>
      </dgm:t>
    </dgm:pt>
    <dgm:pt modelId="{21A2E2EC-1D5E-44FE-8650-D5F18CA54AAF}" type="parTrans" cxnId="{22BF6E09-D5DE-4D71-A1F8-2D5CDA5F18D4}">
      <dgm:prSet/>
      <dgm:spPr/>
      <dgm:t>
        <a:bodyPr/>
        <a:lstStyle/>
        <a:p>
          <a:endParaRPr lang="fr-FR"/>
        </a:p>
      </dgm:t>
    </dgm:pt>
    <dgm:pt modelId="{AD5CD918-8274-464E-97AC-3A43A5E19099}" type="sibTrans" cxnId="{22BF6E09-D5DE-4D71-A1F8-2D5CDA5F18D4}">
      <dgm:prSet/>
      <dgm:spPr/>
      <dgm:t>
        <a:bodyPr/>
        <a:lstStyle/>
        <a:p>
          <a:endParaRPr lang="fr-FR"/>
        </a:p>
      </dgm:t>
    </dgm:pt>
    <dgm:pt modelId="{7DF41C9F-A735-42C1-9509-5DE9A4436F93}">
      <dgm:prSet phldrT="[Texte]"/>
      <dgm:spPr/>
      <dgm:t>
        <a:bodyPr/>
        <a:lstStyle/>
        <a:p>
          <a:r>
            <a:rPr lang="fr-FR" dirty="0" smtClean="0"/>
            <a:t>Proposer des indicateurs observables de la compétence</a:t>
          </a:r>
          <a:endParaRPr lang="fr-FR" dirty="0"/>
        </a:p>
      </dgm:t>
    </dgm:pt>
    <dgm:pt modelId="{949717D2-3BD2-4C60-8A19-D9A27067F394}" type="parTrans" cxnId="{A0A7DF9B-D177-4020-8839-89CA070C36C3}">
      <dgm:prSet/>
      <dgm:spPr/>
      <dgm:t>
        <a:bodyPr/>
        <a:lstStyle/>
        <a:p>
          <a:endParaRPr lang="fr-FR"/>
        </a:p>
      </dgm:t>
    </dgm:pt>
    <dgm:pt modelId="{334CFF34-3137-4D3D-B9A5-04555357F753}" type="sibTrans" cxnId="{A0A7DF9B-D177-4020-8839-89CA070C36C3}">
      <dgm:prSet/>
      <dgm:spPr/>
      <dgm:t>
        <a:bodyPr/>
        <a:lstStyle/>
        <a:p>
          <a:endParaRPr lang="fr-FR"/>
        </a:p>
      </dgm:t>
    </dgm:pt>
    <dgm:pt modelId="{8E7E87CE-0B45-4F14-A05A-9E1FB81EE15B}">
      <dgm:prSet phldrT="[Texte]"/>
      <dgm:spPr/>
      <dgm:t>
        <a:bodyPr/>
        <a:lstStyle/>
        <a:p>
          <a:r>
            <a:rPr lang="fr-FR" dirty="0" smtClean="0"/>
            <a:t>Sélectionner les paramètres de construction de la </a:t>
          </a:r>
          <a:r>
            <a:rPr lang="fr-FR" smtClean="0"/>
            <a:t>tâche de </a:t>
          </a:r>
          <a:r>
            <a:rPr lang="fr-FR" dirty="0" smtClean="0"/>
            <a:t>référence</a:t>
          </a:r>
          <a:endParaRPr lang="fr-FR" dirty="0"/>
        </a:p>
      </dgm:t>
    </dgm:pt>
    <dgm:pt modelId="{9360F27A-CB16-442A-BE77-C25C3784554C}" type="parTrans" cxnId="{DBB16442-2069-48E0-B17C-FF199BF045AD}">
      <dgm:prSet/>
      <dgm:spPr/>
      <dgm:t>
        <a:bodyPr/>
        <a:lstStyle/>
        <a:p>
          <a:endParaRPr lang="fr-FR"/>
        </a:p>
      </dgm:t>
    </dgm:pt>
    <dgm:pt modelId="{942D6544-D249-4B35-985D-1D2323C6286A}" type="sibTrans" cxnId="{DBB16442-2069-48E0-B17C-FF199BF045AD}">
      <dgm:prSet/>
      <dgm:spPr/>
      <dgm:t>
        <a:bodyPr/>
        <a:lstStyle/>
        <a:p>
          <a:endParaRPr lang="fr-FR"/>
        </a:p>
      </dgm:t>
    </dgm:pt>
    <dgm:pt modelId="{9AFD9398-E013-4009-A83C-1EF7F492742C}" type="pres">
      <dgm:prSet presAssocID="{D236EA60-2699-4409-B507-F959DC59F977}" presName="cycle" presStyleCnt="0">
        <dgm:presLayoutVars>
          <dgm:dir/>
          <dgm:resizeHandles val="exact"/>
        </dgm:presLayoutVars>
      </dgm:prSet>
      <dgm:spPr/>
    </dgm:pt>
    <dgm:pt modelId="{276C2081-519E-43CF-B955-7B00089158F8}" type="pres">
      <dgm:prSet presAssocID="{697D841B-854A-487D-9C76-9BCDD0153AB8}" presName="node" presStyleLbl="node1" presStyleIdx="0" presStyleCnt="5">
        <dgm:presLayoutVars>
          <dgm:bulletEnabled val="1"/>
        </dgm:presLayoutVars>
      </dgm:prSet>
      <dgm:spPr/>
      <dgm:t>
        <a:bodyPr/>
        <a:lstStyle/>
        <a:p>
          <a:endParaRPr lang="fr-FR"/>
        </a:p>
      </dgm:t>
    </dgm:pt>
    <dgm:pt modelId="{673C4C02-F3FE-44F3-870B-D59749A938BC}" type="pres">
      <dgm:prSet presAssocID="{697D841B-854A-487D-9C76-9BCDD0153AB8}" presName="spNode" presStyleCnt="0"/>
      <dgm:spPr/>
    </dgm:pt>
    <dgm:pt modelId="{0EB784A8-9680-4CA4-A6AF-1493D18F50A8}" type="pres">
      <dgm:prSet presAssocID="{8ADCBB85-567E-4637-84C6-6D1F068E49AF}" presName="sibTrans" presStyleLbl="sibTrans1D1" presStyleIdx="0" presStyleCnt="5"/>
      <dgm:spPr/>
    </dgm:pt>
    <dgm:pt modelId="{33BA053C-0205-4416-BB28-D68E49F68D94}" type="pres">
      <dgm:prSet presAssocID="{46DE51EC-8B5F-436C-BDA1-2ECAA3CBEC99}" presName="node" presStyleLbl="node1" presStyleIdx="1" presStyleCnt="5">
        <dgm:presLayoutVars>
          <dgm:bulletEnabled val="1"/>
        </dgm:presLayoutVars>
      </dgm:prSet>
      <dgm:spPr/>
      <dgm:t>
        <a:bodyPr/>
        <a:lstStyle/>
        <a:p>
          <a:endParaRPr lang="fr-FR"/>
        </a:p>
      </dgm:t>
    </dgm:pt>
    <dgm:pt modelId="{FFFAE878-1078-4A9B-8E12-04645873D3E5}" type="pres">
      <dgm:prSet presAssocID="{46DE51EC-8B5F-436C-BDA1-2ECAA3CBEC99}" presName="spNode" presStyleCnt="0"/>
      <dgm:spPr/>
    </dgm:pt>
    <dgm:pt modelId="{0C973E90-B39E-48FE-B89E-57C64017202E}" type="pres">
      <dgm:prSet presAssocID="{730ADAF9-4DE5-4688-B793-FB197C476551}" presName="sibTrans" presStyleLbl="sibTrans1D1" presStyleIdx="1" presStyleCnt="5"/>
      <dgm:spPr/>
    </dgm:pt>
    <dgm:pt modelId="{C7E8CB6B-C701-45E0-9937-324B5C676FA9}" type="pres">
      <dgm:prSet presAssocID="{5E3DDAD4-B4F4-4A28-B803-A433107CE166}" presName="node" presStyleLbl="node1" presStyleIdx="2" presStyleCnt="5">
        <dgm:presLayoutVars>
          <dgm:bulletEnabled val="1"/>
        </dgm:presLayoutVars>
      </dgm:prSet>
      <dgm:spPr/>
      <dgm:t>
        <a:bodyPr/>
        <a:lstStyle/>
        <a:p>
          <a:endParaRPr lang="fr-FR"/>
        </a:p>
      </dgm:t>
    </dgm:pt>
    <dgm:pt modelId="{5CC3EDD1-FDC2-48F2-9E93-F9320AA84D71}" type="pres">
      <dgm:prSet presAssocID="{5E3DDAD4-B4F4-4A28-B803-A433107CE166}" presName="spNode" presStyleCnt="0"/>
      <dgm:spPr/>
    </dgm:pt>
    <dgm:pt modelId="{A3D6B7F9-1AB5-4B18-ABE3-A2D28B186CCE}" type="pres">
      <dgm:prSet presAssocID="{AD5CD918-8274-464E-97AC-3A43A5E19099}" presName="sibTrans" presStyleLbl="sibTrans1D1" presStyleIdx="2" presStyleCnt="5"/>
      <dgm:spPr/>
    </dgm:pt>
    <dgm:pt modelId="{912F2436-0F07-4A64-A2F7-748EFF24D1A8}" type="pres">
      <dgm:prSet presAssocID="{7DF41C9F-A735-42C1-9509-5DE9A4436F93}" presName="node" presStyleLbl="node1" presStyleIdx="3" presStyleCnt="5">
        <dgm:presLayoutVars>
          <dgm:bulletEnabled val="1"/>
        </dgm:presLayoutVars>
      </dgm:prSet>
      <dgm:spPr/>
    </dgm:pt>
    <dgm:pt modelId="{F2E14642-7421-4AF8-A074-1059F26EEA7A}" type="pres">
      <dgm:prSet presAssocID="{7DF41C9F-A735-42C1-9509-5DE9A4436F93}" presName="spNode" presStyleCnt="0"/>
      <dgm:spPr/>
    </dgm:pt>
    <dgm:pt modelId="{83950F10-7D2B-497B-99FA-5FE6FC5428D8}" type="pres">
      <dgm:prSet presAssocID="{334CFF34-3137-4D3D-B9A5-04555357F753}" presName="sibTrans" presStyleLbl="sibTrans1D1" presStyleIdx="3" presStyleCnt="5"/>
      <dgm:spPr/>
    </dgm:pt>
    <dgm:pt modelId="{ECB81470-B13F-47D8-B9C2-2E95F9A41237}" type="pres">
      <dgm:prSet presAssocID="{8E7E87CE-0B45-4F14-A05A-9E1FB81EE15B}" presName="node" presStyleLbl="node1" presStyleIdx="4" presStyleCnt="5">
        <dgm:presLayoutVars>
          <dgm:bulletEnabled val="1"/>
        </dgm:presLayoutVars>
      </dgm:prSet>
      <dgm:spPr/>
    </dgm:pt>
    <dgm:pt modelId="{A88276DB-E6B2-45A2-AD3A-F83696219958}" type="pres">
      <dgm:prSet presAssocID="{8E7E87CE-0B45-4F14-A05A-9E1FB81EE15B}" presName="spNode" presStyleCnt="0"/>
      <dgm:spPr/>
    </dgm:pt>
    <dgm:pt modelId="{ADD29B6F-0CC1-4932-81B2-15B0C3B71F7D}" type="pres">
      <dgm:prSet presAssocID="{942D6544-D249-4B35-985D-1D2323C6286A}" presName="sibTrans" presStyleLbl="sibTrans1D1" presStyleIdx="4" presStyleCnt="5"/>
      <dgm:spPr/>
    </dgm:pt>
  </dgm:ptLst>
  <dgm:cxnLst>
    <dgm:cxn modelId="{521818EC-0B14-4BA8-9224-9D8171F76001}" type="presOf" srcId="{942D6544-D249-4B35-985D-1D2323C6286A}" destId="{ADD29B6F-0CC1-4932-81B2-15B0C3B71F7D}" srcOrd="0" destOrd="0" presId="urn:microsoft.com/office/officeart/2005/8/layout/cycle5"/>
    <dgm:cxn modelId="{A55DF2C9-B368-4D47-A58E-A26976D038E3}" type="presOf" srcId="{8ADCBB85-567E-4637-84C6-6D1F068E49AF}" destId="{0EB784A8-9680-4CA4-A6AF-1493D18F50A8}" srcOrd="0" destOrd="0" presId="urn:microsoft.com/office/officeart/2005/8/layout/cycle5"/>
    <dgm:cxn modelId="{98159D89-00BE-4409-AE3F-D2271D4758B2}" type="presOf" srcId="{AD5CD918-8274-464E-97AC-3A43A5E19099}" destId="{A3D6B7F9-1AB5-4B18-ABE3-A2D28B186CCE}" srcOrd="0" destOrd="0" presId="urn:microsoft.com/office/officeart/2005/8/layout/cycle5"/>
    <dgm:cxn modelId="{22BF6E09-D5DE-4D71-A1F8-2D5CDA5F18D4}" srcId="{D236EA60-2699-4409-B507-F959DC59F977}" destId="{5E3DDAD4-B4F4-4A28-B803-A433107CE166}" srcOrd="2" destOrd="0" parTransId="{21A2E2EC-1D5E-44FE-8650-D5F18CA54AAF}" sibTransId="{AD5CD918-8274-464E-97AC-3A43A5E19099}"/>
    <dgm:cxn modelId="{DBB16442-2069-48E0-B17C-FF199BF045AD}" srcId="{D236EA60-2699-4409-B507-F959DC59F977}" destId="{8E7E87CE-0B45-4F14-A05A-9E1FB81EE15B}" srcOrd="4" destOrd="0" parTransId="{9360F27A-CB16-442A-BE77-C25C3784554C}" sibTransId="{942D6544-D249-4B35-985D-1D2323C6286A}"/>
    <dgm:cxn modelId="{1F823222-0246-41DE-86DF-2D0302EE8E73}" type="presOf" srcId="{730ADAF9-4DE5-4688-B793-FB197C476551}" destId="{0C973E90-B39E-48FE-B89E-57C64017202E}" srcOrd="0" destOrd="0" presId="urn:microsoft.com/office/officeart/2005/8/layout/cycle5"/>
    <dgm:cxn modelId="{2F1A9FC0-1AB4-4D46-8FFF-87E6E57272CD}" srcId="{D236EA60-2699-4409-B507-F959DC59F977}" destId="{697D841B-854A-487D-9C76-9BCDD0153AB8}" srcOrd="0" destOrd="0" parTransId="{F5459874-CAE4-4129-ADBE-F11AB49FE048}" sibTransId="{8ADCBB85-567E-4637-84C6-6D1F068E49AF}"/>
    <dgm:cxn modelId="{0B5E2D70-51F8-4C2D-8EA5-328FFBC11062}" type="presOf" srcId="{D236EA60-2699-4409-B507-F959DC59F977}" destId="{9AFD9398-E013-4009-A83C-1EF7F492742C}" srcOrd="0" destOrd="0" presId="urn:microsoft.com/office/officeart/2005/8/layout/cycle5"/>
    <dgm:cxn modelId="{C0F79A62-9D2A-4334-8C6E-8B4ED64E4E5D}" type="presOf" srcId="{8E7E87CE-0B45-4F14-A05A-9E1FB81EE15B}" destId="{ECB81470-B13F-47D8-B9C2-2E95F9A41237}" srcOrd="0" destOrd="0" presId="urn:microsoft.com/office/officeart/2005/8/layout/cycle5"/>
    <dgm:cxn modelId="{3A1305D5-BF52-4283-B643-A38D5CA3EDBD}" srcId="{D236EA60-2699-4409-B507-F959DC59F977}" destId="{46DE51EC-8B5F-436C-BDA1-2ECAA3CBEC99}" srcOrd="1" destOrd="0" parTransId="{E31F4AD7-47F5-4433-8348-D89BE4DA579B}" sibTransId="{730ADAF9-4DE5-4688-B793-FB197C476551}"/>
    <dgm:cxn modelId="{67BADCA2-7669-4CA5-B987-0AA11DCF30B0}" type="presOf" srcId="{334CFF34-3137-4D3D-B9A5-04555357F753}" destId="{83950F10-7D2B-497B-99FA-5FE6FC5428D8}" srcOrd="0" destOrd="0" presId="urn:microsoft.com/office/officeart/2005/8/layout/cycle5"/>
    <dgm:cxn modelId="{413D5875-74CF-4DA4-B6C0-5AD06C25F7D8}" type="presOf" srcId="{46DE51EC-8B5F-436C-BDA1-2ECAA3CBEC99}" destId="{33BA053C-0205-4416-BB28-D68E49F68D94}" srcOrd="0" destOrd="0" presId="urn:microsoft.com/office/officeart/2005/8/layout/cycle5"/>
    <dgm:cxn modelId="{9376647A-6220-41EA-A9F9-F3992BD78777}" type="presOf" srcId="{7DF41C9F-A735-42C1-9509-5DE9A4436F93}" destId="{912F2436-0F07-4A64-A2F7-748EFF24D1A8}" srcOrd="0" destOrd="0" presId="urn:microsoft.com/office/officeart/2005/8/layout/cycle5"/>
    <dgm:cxn modelId="{ECF78F3B-4F97-4F7F-8AD3-3646AE1F5CCC}" type="presOf" srcId="{5E3DDAD4-B4F4-4A28-B803-A433107CE166}" destId="{C7E8CB6B-C701-45E0-9937-324B5C676FA9}" srcOrd="0" destOrd="0" presId="urn:microsoft.com/office/officeart/2005/8/layout/cycle5"/>
    <dgm:cxn modelId="{6C4C85F4-0576-42E1-BAAB-1A075D6C48F0}" type="presOf" srcId="{697D841B-854A-487D-9C76-9BCDD0153AB8}" destId="{276C2081-519E-43CF-B955-7B00089158F8}" srcOrd="0" destOrd="0" presId="urn:microsoft.com/office/officeart/2005/8/layout/cycle5"/>
    <dgm:cxn modelId="{A0A7DF9B-D177-4020-8839-89CA070C36C3}" srcId="{D236EA60-2699-4409-B507-F959DC59F977}" destId="{7DF41C9F-A735-42C1-9509-5DE9A4436F93}" srcOrd="3" destOrd="0" parTransId="{949717D2-3BD2-4C60-8A19-D9A27067F394}" sibTransId="{334CFF34-3137-4D3D-B9A5-04555357F753}"/>
    <dgm:cxn modelId="{07579059-5C8C-40E6-B59C-50A49E380085}" type="presParOf" srcId="{9AFD9398-E013-4009-A83C-1EF7F492742C}" destId="{276C2081-519E-43CF-B955-7B00089158F8}" srcOrd="0" destOrd="0" presId="urn:microsoft.com/office/officeart/2005/8/layout/cycle5"/>
    <dgm:cxn modelId="{05200588-BBBC-4377-9E79-BDEC431CF2DB}" type="presParOf" srcId="{9AFD9398-E013-4009-A83C-1EF7F492742C}" destId="{673C4C02-F3FE-44F3-870B-D59749A938BC}" srcOrd="1" destOrd="0" presId="urn:microsoft.com/office/officeart/2005/8/layout/cycle5"/>
    <dgm:cxn modelId="{0F7D5676-E802-4EDA-8B2F-4F5F4D210B45}" type="presParOf" srcId="{9AFD9398-E013-4009-A83C-1EF7F492742C}" destId="{0EB784A8-9680-4CA4-A6AF-1493D18F50A8}" srcOrd="2" destOrd="0" presId="urn:microsoft.com/office/officeart/2005/8/layout/cycle5"/>
    <dgm:cxn modelId="{6DBDCAA5-0935-4486-91A7-71340F0EEBC3}" type="presParOf" srcId="{9AFD9398-E013-4009-A83C-1EF7F492742C}" destId="{33BA053C-0205-4416-BB28-D68E49F68D94}" srcOrd="3" destOrd="0" presId="urn:microsoft.com/office/officeart/2005/8/layout/cycle5"/>
    <dgm:cxn modelId="{790E1312-F517-4420-B710-19D5A39F1CCA}" type="presParOf" srcId="{9AFD9398-E013-4009-A83C-1EF7F492742C}" destId="{FFFAE878-1078-4A9B-8E12-04645873D3E5}" srcOrd="4" destOrd="0" presId="urn:microsoft.com/office/officeart/2005/8/layout/cycle5"/>
    <dgm:cxn modelId="{9876EB37-F01D-496F-AE63-07936D370CF7}" type="presParOf" srcId="{9AFD9398-E013-4009-A83C-1EF7F492742C}" destId="{0C973E90-B39E-48FE-B89E-57C64017202E}" srcOrd="5" destOrd="0" presId="urn:microsoft.com/office/officeart/2005/8/layout/cycle5"/>
    <dgm:cxn modelId="{85F18E01-2985-4E54-96DC-D2888A8E9414}" type="presParOf" srcId="{9AFD9398-E013-4009-A83C-1EF7F492742C}" destId="{C7E8CB6B-C701-45E0-9937-324B5C676FA9}" srcOrd="6" destOrd="0" presId="urn:microsoft.com/office/officeart/2005/8/layout/cycle5"/>
    <dgm:cxn modelId="{23C18C5B-729E-4D2D-9723-206B68EFFE4F}" type="presParOf" srcId="{9AFD9398-E013-4009-A83C-1EF7F492742C}" destId="{5CC3EDD1-FDC2-48F2-9E93-F9320AA84D71}" srcOrd="7" destOrd="0" presId="urn:microsoft.com/office/officeart/2005/8/layout/cycle5"/>
    <dgm:cxn modelId="{56351BA9-5877-4BD7-BB3B-47E548B459D4}" type="presParOf" srcId="{9AFD9398-E013-4009-A83C-1EF7F492742C}" destId="{A3D6B7F9-1AB5-4B18-ABE3-A2D28B186CCE}" srcOrd="8" destOrd="0" presId="urn:microsoft.com/office/officeart/2005/8/layout/cycle5"/>
    <dgm:cxn modelId="{0F114732-4953-49AB-81CB-9DF9AE90F2EE}" type="presParOf" srcId="{9AFD9398-E013-4009-A83C-1EF7F492742C}" destId="{912F2436-0F07-4A64-A2F7-748EFF24D1A8}" srcOrd="9" destOrd="0" presId="urn:microsoft.com/office/officeart/2005/8/layout/cycle5"/>
    <dgm:cxn modelId="{E0675921-1B63-4C37-A04E-39689737B095}" type="presParOf" srcId="{9AFD9398-E013-4009-A83C-1EF7F492742C}" destId="{F2E14642-7421-4AF8-A074-1059F26EEA7A}" srcOrd="10" destOrd="0" presId="urn:microsoft.com/office/officeart/2005/8/layout/cycle5"/>
    <dgm:cxn modelId="{9D39DE2E-AB1C-41D5-866A-97AAA1F97D0F}" type="presParOf" srcId="{9AFD9398-E013-4009-A83C-1EF7F492742C}" destId="{83950F10-7D2B-497B-99FA-5FE6FC5428D8}" srcOrd="11" destOrd="0" presId="urn:microsoft.com/office/officeart/2005/8/layout/cycle5"/>
    <dgm:cxn modelId="{1A2A2B20-92A8-4664-9944-1246AB406AB7}" type="presParOf" srcId="{9AFD9398-E013-4009-A83C-1EF7F492742C}" destId="{ECB81470-B13F-47D8-B9C2-2E95F9A41237}" srcOrd="12" destOrd="0" presId="urn:microsoft.com/office/officeart/2005/8/layout/cycle5"/>
    <dgm:cxn modelId="{747BC253-3812-4608-A609-4E1E06D7EF9D}" type="presParOf" srcId="{9AFD9398-E013-4009-A83C-1EF7F492742C}" destId="{A88276DB-E6B2-45A2-AD3A-F83696219958}" srcOrd="13" destOrd="0" presId="urn:microsoft.com/office/officeart/2005/8/layout/cycle5"/>
    <dgm:cxn modelId="{645A06F3-B633-4FA3-B6CB-8CC7F0A90059}" type="presParOf" srcId="{9AFD9398-E013-4009-A83C-1EF7F492742C}" destId="{ADD29B6F-0CC1-4932-81B2-15B0C3B71F7D}" srcOrd="14" destOrd="0" presId="urn:microsoft.com/office/officeart/2005/8/layout/cycle5"/>
  </dgm:cxnLst>
  <dgm:bg/>
  <dgm:whole/>
</dgm:dataModel>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3.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92D9931-54C4-43E5-B7FF-7F60A2A55DD2}" type="datetimeFigureOut">
              <a:rPr lang="fr-FR" smtClean="0"/>
              <a:t>29/07/2012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EFAA23-ADF9-43B1-801D-FD0832FDE3F8}"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92D9931-54C4-43E5-B7FF-7F60A2A55DD2}" type="datetimeFigureOut">
              <a:rPr lang="fr-FR" smtClean="0"/>
              <a:t>29/07/2012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EFAA23-ADF9-43B1-801D-FD0832FDE3F8}"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92D9931-54C4-43E5-B7FF-7F60A2A55DD2}" type="datetimeFigureOut">
              <a:rPr lang="fr-FR" smtClean="0"/>
              <a:t>29/07/2012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EFAA23-ADF9-43B1-801D-FD0832FDE3F8}"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92D9931-54C4-43E5-B7FF-7F60A2A55DD2}" type="datetimeFigureOut">
              <a:rPr lang="fr-FR" smtClean="0"/>
              <a:t>29/07/2012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EFAA23-ADF9-43B1-801D-FD0832FDE3F8}"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92D9931-54C4-43E5-B7FF-7F60A2A55DD2}" type="datetimeFigureOut">
              <a:rPr lang="fr-FR" smtClean="0"/>
              <a:t>29/07/2012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EFAA23-ADF9-43B1-801D-FD0832FDE3F8}"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92D9931-54C4-43E5-B7FF-7F60A2A55DD2}" type="datetimeFigureOut">
              <a:rPr lang="fr-FR" smtClean="0"/>
              <a:t>29/07/2012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EFAA23-ADF9-43B1-801D-FD0832FDE3F8}"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92D9931-54C4-43E5-B7FF-7F60A2A55DD2}" type="datetimeFigureOut">
              <a:rPr lang="fr-FR" smtClean="0"/>
              <a:t>29/07/2012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DEFAA23-ADF9-43B1-801D-FD0832FDE3F8}"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92D9931-54C4-43E5-B7FF-7F60A2A55DD2}" type="datetimeFigureOut">
              <a:rPr lang="fr-FR" smtClean="0"/>
              <a:t>29/07/2012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DEFAA23-ADF9-43B1-801D-FD0832FDE3F8}"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92D9931-54C4-43E5-B7FF-7F60A2A55DD2}" type="datetimeFigureOut">
              <a:rPr lang="fr-FR" smtClean="0"/>
              <a:t>29/07/2012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DEFAA23-ADF9-43B1-801D-FD0832FDE3F8}"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92D9931-54C4-43E5-B7FF-7F60A2A55DD2}" type="datetimeFigureOut">
              <a:rPr lang="fr-FR" smtClean="0"/>
              <a:t>29/07/2012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EFAA23-ADF9-43B1-801D-FD0832FDE3F8}"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92D9931-54C4-43E5-B7FF-7F60A2A55DD2}" type="datetimeFigureOut">
              <a:rPr lang="fr-FR" smtClean="0"/>
              <a:t>29/07/2012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EFAA23-ADF9-43B1-801D-FD0832FDE3F8}"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2D9931-54C4-43E5-B7FF-7F60A2A55DD2}" type="datetimeFigureOut">
              <a:rPr lang="fr-FR" smtClean="0"/>
              <a:t>29/07/2012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EFAA23-ADF9-43B1-801D-FD0832FDE3F8}"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Groupe de réflexion N.C.</a:t>
            </a:r>
            <a:endParaRPr lang="fr-FR" dirty="0"/>
          </a:p>
        </p:txBody>
      </p:sp>
      <p:sp>
        <p:nvSpPr>
          <p:cNvPr id="3" name="Sous-titre 2"/>
          <p:cNvSpPr>
            <a:spLocks noGrp="1"/>
          </p:cNvSpPr>
          <p:nvPr>
            <p:ph type="subTitle" idx="1"/>
          </p:nvPr>
        </p:nvSpPr>
        <p:spPr/>
        <p:txBody>
          <a:bodyPr/>
          <a:lstStyle/>
          <a:p>
            <a:r>
              <a:rPr lang="fr-FR" dirty="0" smtClean="0"/>
              <a:t>Présentation des travaux 2012</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Cadre des travaux </a:t>
            </a:r>
            <a:endParaRPr lang="fr-FR" dirty="0"/>
          </a:p>
        </p:txBody>
      </p:sp>
      <p:graphicFrame>
        <p:nvGraphicFramePr>
          <p:cNvPr id="4" name="Espace réservé du contenu 3"/>
          <p:cNvGraphicFramePr>
            <a:graphicFrameLocks noGrp="1"/>
          </p:cNvGraphicFramePr>
          <p:nvPr>
            <p:ph idx="1"/>
          </p:nvPr>
        </p:nvGraphicFramePr>
        <p:xfrm>
          <a:off x="0" y="1785926"/>
          <a:ext cx="678661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rot="2318880">
            <a:off x="3758007" y="2818676"/>
            <a:ext cx="5286412" cy="1077218"/>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fr-FR" sz="32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Enjeux : construire des situations de référence</a:t>
            </a:r>
            <a:endParaRPr lang="fr-FR" sz="32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notion de compétence…</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000" dirty="0"/>
              <a:t>La compétence doit s’exprimer dans une situation ou classes de situations INEDITES où toute la COMPLEXITE de la situation pousse l’élève à mobiliser ses ressources à bon escient et au moment opportun. </a:t>
            </a:r>
            <a:br>
              <a:rPr lang="fr-FR" sz="2000" dirty="0"/>
            </a:br>
            <a:endParaRPr lang="fr-FR" sz="2000" dirty="0"/>
          </a:p>
        </p:txBody>
      </p:sp>
      <p:graphicFrame>
        <p:nvGraphicFramePr>
          <p:cNvPr id="4" name="Espace réservé du contenu 3"/>
          <p:cNvGraphicFramePr>
            <a:graphicFrameLocks noGrp="1"/>
          </p:cNvGraphicFramePr>
          <p:nvPr>
            <p:ph idx="1"/>
          </p:nvPr>
        </p:nvGraphicFramePr>
        <p:xfrm>
          <a:off x="0" y="1214422"/>
          <a:ext cx="9144000" cy="5357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Paramètres de la tâche de référence</a:t>
            </a:r>
            <a:br>
              <a:rPr lang="fr-FR" dirty="0" smtClean="0"/>
            </a:br>
            <a:r>
              <a:rPr lang="fr-FR" dirty="0" smtClean="0"/>
              <a:t>quel est ce réseau de contraintes ?</a:t>
            </a:r>
            <a:endParaRPr lang="fr-FR" dirty="0"/>
          </a:p>
        </p:txBody>
      </p:sp>
      <p:sp>
        <p:nvSpPr>
          <p:cNvPr id="3" name="Espace réservé du contenu 2"/>
          <p:cNvSpPr>
            <a:spLocks noGrp="1"/>
          </p:cNvSpPr>
          <p:nvPr>
            <p:ph idx="1"/>
          </p:nvPr>
        </p:nvSpPr>
        <p:spPr>
          <a:xfrm>
            <a:off x="457200" y="1600200"/>
            <a:ext cx="8229600" cy="4900634"/>
          </a:xfrm>
        </p:spPr>
        <p:txBody>
          <a:bodyPr>
            <a:normAutofit fontScale="70000" lnSpcReduction="20000"/>
          </a:bodyPr>
          <a:lstStyle/>
          <a:p>
            <a:r>
              <a:rPr lang="fr-FR" dirty="0"/>
              <a:t>Une situation de référence est l’articulation  (référence Grasset et Barbot, cahier du cèdre n°6) :</a:t>
            </a:r>
          </a:p>
          <a:p>
            <a:pPr lvl="1"/>
            <a:r>
              <a:rPr lang="fr-FR" dirty="0"/>
              <a:t>De la tâche prescrite par l’enseignant (ce qu’il y a à faire).</a:t>
            </a:r>
          </a:p>
          <a:p>
            <a:pPr lvl="1"/>
            <a:r>
              <a:rPr lang="fr-FR" dirty="0"/>
              <a:t>Et de l’activité adaptative des élèves confrontés aux contraintes de la tâche (ce qu’ils font).</a:t>
            </a:r>
          </a:p>
          <a:p>
            <a:endParaRPr lang="fr-FR" dirty="0" smtClean="0"/>
          </a:p>
          <a:p>
            <a:r>
              <a:rPr lang="fr-FR" dirty="0" smtClean="0"/>
              <a:t>S’il </a:t>
            </a:r>
            <a:r>
              <a:rPr lang="fr-FR" dirty="0"/>
              <a:t>on souhaite identifier le niveau de compétence de nos élèves, les évaluer pour le DNB, nous devons alors :</a:t>
            </a:r>
          </a:p>
          <a:p>
            <a:pPr lvl="1"/>
            <a:r>
              <a:rPr lang="fr-FR" dirty="0"/>
              <a:t>Définir la tâche qui intègre la compétence attendue des programmes et à laquelle seront confrontés les élèves, à la fin du cycle d’enseignement.</a:t>
            </a:r>
          </a:p>
          <a:p>
            <a:pPr lvl="1"/>
            <a:r>
              <a:rPr lang="fr-FR" dirty="0"/>
              <a:t>Identifier des manifestations observables de cette compétence, expressions de l’activité singulière à bon escient déployée par les élèves face aux contraintes de la tâche. Ce sont des indicateurs de niveaux de cette compétence. Ils concerneront les différents critères choisis autour de l’objet d’enseignement (nous le verrons plus tard).</a:t>
            </a:r>
          </a:p>
          <a:p>
            <a:pPr>
              <a:buNone/>
            </a:pP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714356"/>
            <a:ext cx="8229600" cy="5786478"/>
          </a:xfrm>
        </p:spPr>
        <p:txBody>
          <a:bodyPr>
            <a:normAutofit fontScale="70000" lnSpcReduction="20000"/>
          </a:bodyPr>
          <a:lstStyle/>
          <a:p>
            <a:pPr>
              <a:buNone/>
            </a:pPr>
            <a:r>
              <a:rPr lang="fr-FR" dirty="0"/>
              <a:t>La tâche prescrite sera un système de contraintes particulier qui invite les élèves à mobiliser leurs ressources à bon escient pour réussir</a:t>
            </a:r>
            <a:r>
              <a:rPr lang="fr-FR" dirty="0" smtClean="0"/>
              <a:t>.</a:t>
            </a:r>
          </a:p>
          <a:p>
            <a:pPr>
              <a:buNone/>
            </a:pPr>
            <a:endParaRPr lang="fr-FR" dirty="0"/>
          </a:p>
          <a:p>
            <a:pPr>
              <a:buNone/>
            </a:pPr>
            <a:r>
              <a:rPr lang="fr-FR" dirty="0"/>
              <a:t>Pour définir cette tâche, des contraintes structurelles ont été mises en évidence par Grasset et Barbot </a:t>
            </a:r>
            <a:r>
              <a:rPr lang="fr-FR" dirty="0" smtClean="0"/>
              <a:t>:</a:t>
            </a:r>
          </a:p>
          <a:p>
            <a:pPr>
              <a:buNone/>
            </a:pPr>
            <a:endParaRPr lang="fr-FR" dirty="0"/>
          </a:p>
          <a:p>
            <a:pPr lvl="0"/>
            <a:r>
              <a:rPr lang="fr-FR" dirty="0"/>
              <a:t>La tâche provoque une rupture avec les usages communs de la motricité humaine pour légitimer l’utilité sociale de l’EPS.</a:t>
            </a:r>
          </a:p>
          <a:p>
            <a:pPr lvl="0"/>
            <a:r>
              <a:rPr lang="fr-FR" dirty="0"/>
              <a:t>La tâche est porteuse et intègre la compétence attendue des programmes.</a:t>
            </a:r>
          </a:p>
          <a:p>
            <a:pPr lvl="0"/>
            <a:r>
              <a:rPr lang="fr-FR" dirty="0"/>
              <a:t>La tâche respecte « l’épaisseur culturelle » de l’APSA support pour que les élèves vivent  « des tranches de vie singulières » qui sollicitent une activité inédite et réelle.</a:t>
            </a:r>
          </a:p>
          <a:p>
            <a:pPr lvl="0"/>
            <a:r>
              <a:rPr lang="fr-FR" dirty="0"/>
              <a:t>La tâche tient compte des exigences d’une EPS dans l’école (les finalités, la faisabilité, la sécurité).</a:t>
            </a:r>
          </a:p>
          <a:p>
            <a:pPr lvl="0"/>
            <a:r>
              <a:rPr lang="fr-FR" dirty="0"/>
              <a:t>La tâche s’adapte aux caractéristiques des élèves concernés en fonction du curriculum scolaire.</a:t>
            </a:r>
          </a:p>
          <a:p>
            <a:pPr>
              <a:buNone/>
            </a:pP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571480"/>
            <a:ext cx="8229600" cy="5715040"/>
          </a:xfrm>
        </p:spPr>
        <p:txBody>
          <a:bodyPr>
            <a:normAutofit fontScale="55000" lnSpcReduction="20000"/>
          </a:bodyPr>
          <a:lstStyle/>
          <a:p>
            <a:pPr>
              <a:buNone/>
            </a:pPr>
            <a:r>
              <a:rPr lang="fr-FR" dirty="0"/>
              <a:t>Ce ne sera pas une tâche définie ou fermée, mais évolutive, tout en précisant les conditions dans lesquelles un niveau de compétence est atteint selon différents paramètres (difficulté, exigences, rôles etc..). </a:t>
            </a:r>
            <a:r>
              <a:rPr lang="fr-FR" b="1" dirty="0"/>
              <a:t>C’est la multiplicité des composantes d’un système complexe de contraintes (nombre, dimension, effets)</a:t>
            </a:r>
            <a:r>
              <a:rPr lang="fr-FR" dirty="0"/>
              <a:t> </a:t>
            </a:r>
            <a:endParaRPr lang="fr-FR" dirty="0" smtClean="0"/>
          </a:p>
          <a:p>
            <a:pPr>
              <a:buNone/>
            </a:pPr>
            <a:r>
              <a:rPr lang="fr-FR" dirty="0"/>
              <a:t>L’élève s’engagera dans un processus de sélection, de hiérarchisation, et donc de choix au regard des ressources qu’il sait posséder et mettre en œuvre à bon escient. Il s’agit de proposer des paramètres variables, invitant les élèves à faire des choix selon leurs ressources et permettant l’acceptation de plusieurs réponses possibles (caractère de variété de la compétence). Il s’agira aussi de préciser des outils éventuels qui peuvent servir à la réflexion. </a:t>
            </a:r>
            <a:r>
              <a:rPr lang="fr-FR" b="1" dirty="0"/>
              <a:t>C’est l’incertitude d’un système complexe de contraintes et la possibilité d’effectuer des choix</a:t>
            </a:r>
            <a:r>
              <a:rPr lang="fr-FR" dirty="0"/>
              <a:t> </a:t>
            </a:r>
            <a:endParaRPr lang="fr-FR" dirty="0" smtClean="0"/>
          </a:p>
          <a:p>
            <a:pPr>
              <a:buNone/>
            </a:pPr>
            <a:r>
              <a:rPr lang="fr-FR" dirty="0"/>
              <a:t>Le système complexe offrira à un moment donné une gamme d’avenirs possibles plus qu’une possibilité de prévisions certaines, mais la situation prescrite doit permettre cependant l’expression de la compétence.</a:t>
            </a:r>
            <a:r>
              <a:rPr lang="fr-FR" b="1" dirty="0"/>
              <a:t> </a:t>
            </a:r>
            <a:r>
              <a:rPr lang="fr-FR" dirty="0"/>
              <a:t>L’élève est compétent pour une tâche ou une classe de tâches</a:t>
            </a:r>
            <a:r>
              <a:rPr lang="fr-FR" b="1" dirty="0"/>
              <a:t>. C’est la finalisation du système complexe</a:t>
            </a:r>
            <a:r>
              <a:rPr lang="fr-FR" dirty="0"/>
              <a:t> </a:t>
            </a:r>
            <a:endParaRPr lang="fr-FR" dirty="0" smtClean="0"/>
          </a:p>
          <a:p>
            <a:pPr>
              <a:buNone/>
            </a:pPr>
            <a:r>
              <a:rPr lang="fr-FR" dirty="0"/>
              <a:t>le niveau de pérennité dans l’effectuation est attendu (l’exploit ne satisfait pas à cette préconisation), la répétition d’un niveau d’acquisition est attendu. Les paramètres de la situation doivent permettre d’aller au-delà de la compétence attendue (possibilité d’évolution). </a:t>
            </a:r>
            <a:r>
              <a:rPr lang="fr-FR" b="1" dirty="0"/>
              <a:t>C’est l’ouverture du système complexe, son évolution</a:t>
            </a:r>
            <a:r>
              <a:rPr lang="fr-FR" dirty="0"/>
              <a:t> </a:t>
            </a:r>
            <a:endParaRPr lang="fr-FR" dirty="0" smtClean="0"/>
          </a:p>
          <a:p>
            <a:pPr lvl="0">
              <a:buNone/>
            </a:pPr>
            <a:r>
              <a:rPr lang="fr-FR" dirty="0"/>
              <a:t>La situation doit articuler les éléments constitutifs de la compétence : principe d’indivisibilité ou de combinaison des composantes. Etablir le système de contraintes qui combine plusieurs paramètres (la modification d’un paramètre fait évoluer le niveau d’acquisition de la compétence). </a:t>
            </a:r>
            <a:r>
              <a:rPr lang="fr-FR" b="1" dirty="0"/>
              <a:t>C’est l’interaction entre les composantes du système complexe de contraintes</a:t>
            </a:r>
            <a:r>
              <a:rPr lang="fr-FR" b="1" dirty="0" smtClean="0"/>
              <a:t>.</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939916"/>
          </a:xfrm>
        </p:spPr>
        <p:txBody>
          <a:bodyPr>
            <a:noAutofit/>
          </a:bodyPr>
          <a:lstStyle/>
          <a:p>
            <a:r>
              <a:rPr lang="fr-FR" sz="1400" b="1" u="sng" dirty="0"/>
              <a:t>CONSTRUIRE CETTE SITUATION</a:t>
            </a:r>
            <a:r>
              <a:rPr lang="fr-FR" sz="1400" dirty="0"/>
              <a:t/>
            </a:r>
            <a:br>
              <a:rPr lang="fr-FR" sz="1400" dirty="0"/>
            </a:br>
            <a:r>
              <a:rPr lang="fr-FR" sz="1400" dirty="0"/>
              <a:t>Nous devons donc construire une situation d’expression qui sera complexe et inédite. Complexe dans le sens où elle est l’expression des éléments de contrainte précités, mais aussi parce que la situation de référence doit pouvoir combiner </a:t>
            </a:r>
            <a:r>
              <a:rPr lang="fr-FR" sz="1400" b="1" i="1" u="sng" dirty="0"/>
              <a:t>les capacités à réaliser, penser et s’investir de l’élève dans la situation</a:t>
            </a:r>
            <a:r>
              <a:rPr lang="fr-FR" sz="1400" i="1" dirty="0"/>
              <a:t> </a:t>
            </a:r>
            <a:r>
              <a:rPr lang="fr-FR" sz="1400" dirty="0"/>
              <a:t>selon le modèle R.I.P. (Construire des connaissances en EPS, SCEREN de Bretagne, 2009). Ces capacités lui permettront de vivre des expériences corporelles variées et nouvelles, de voir et d’apprécier son adaptation au contexte car il comprend ce qu’il fait, et d’exprimer sa valeur citoyenne dans sa relation aux autres. Ces capacités organisent </a:t>
            </a:r>
            <a:r>
              <a:rPr lang="fr-FR" sz="1400" b="1" dirty="0"/>
              <a:t>l’activité adaptative de l’élève en situation inédite et complexe.</a:t>
            </a:r>
            <a:r>
              <a:rPr lang="fr-FR" sz="1400" dirty="0"/>
              <a:t/>
            </a:r>
            <a:br>
              <a:rPr lang="fr-FR" sz="1400" dirty="0"/>
            </a:br>
            <a:endParaRPr lang="fr-FR" sz="1400" dirty="0"/>
          </a:p>
        </p:txBody>
      </p:sp>
      <p:graphicFrame>
        <p:nvGraphicFramePr>
          <p:cNvPr id="4" name="Espace réservé du contenu 3"/>
          <p:cNvGraphicFramePr>
            <a:graphicFrameLocks noGrp="1"/>
          </p:cNvGraphicFramePr>
          <p:nvPr>
            <p:ph idx="1"/>
          </p:nvPr>
        </p:nvGraphicFramePr>
        <p:xfrm>
          <a:off x="500034" y="2143116"/>
          <a:ext cx="8286776" cy="45720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5400" dirty="0" smtClean="0"/>
              <a:t>Un exemple en </a:t>
            </a:r>
            <a:r>
              <a:rPr lang="fr-FR" sz="5400" dirty="0" err="1"/>
              <a:t>A</a:t>
            </a:r>
            <a:r>
              <a:rPr lang="fr-FR" sz="5400" dirty="0" err="1" smtClean="0"/>
              <a:t>crosport</a:t>
            </a:r>
            <a:endParaRPr lang="fr-FR" sz="5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474</Words>
  <Application>Microsoft Office PowerPoint</Application>
  <PresentationFormat>Affichage à l'écran (4:3)</PresentationFormat>
  <Paragraphs>47</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Groupe de réflexion N.C.</vt:lpstr>
      <vt:lpstr>Cadre des travaux </vt:lpstr>
      <vt:lpstr>La notion de compétence…</vt:lpstr>
      <vt:lpstr>La compétence doit s’exprimer dans une situation ou classes de situations INEDITES où toute la COMPLEXITE de la situation pousse l’élève à mobiliser ses ressources à bon escient et au moment opportun.  </vt:lpstr>
      <vt:lpstr>Paramètres de la tâche de référence quel est ce réseau de contraintes ?</vt:lpstr>
      <vt:lpstr>Diapositive 6</vt:lpstr>
      <vt:lpstr>Diapositive 7</vt:lpstr>
      <vt:lpstr>CONSTRUIRE CETTE SITUATION Nous devons donc construire une situation d’expression qui sera complexe et inédite. Complexe dans le sens où elle est l’expression des éléments de contrainte précités, mais aussi parce que la situation de référence doit pouvoir combiner les capacités à réaliser, penser et s’investir de l’élève dans la situation selon le modèle R.I.P. (Construire des connaissances en EPS, SCEREN de Bretagne, 2009). Ces capacités lui permettront de vivre des expériences corporelles variées et nouvelles, de voir et d’apprécier son adaptation au contexte car il comprend ce qu’il fait, et d’exprimer sa valeur citoyenne dans sa relation aux autres. Ces capacités organisent l’activité adaptative de l’élève en situation inédite et complexe. </vt:lpstr>
      <vt:lpstr>Diapositive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Groupe de réflexion N.C.</dc:title>
  <dc:creator>Amatte</dc:creator>
  <cp:lastModifiedBy>Amatte</cp:lastModifiedBy>
  <cp:revision>5</cp:revision>
  <dcterms:created xsi:type="dcterms:W3CDTF">2012-07-28T23:20:52Z</dcterms:created>
  <dcterms:modified xsi:type="dcterms:W3CDTF">2012-07-29T00:01:27Z</dcterms:modified>
</cp:coreProperties>
</file>