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8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00"/>
    <p:restoredTop sz="91403"/>
  </p:normalViewPr>
  <p:slideViewPr>
    <p:cSldViewPr snapToGrid="0" snapToObjects="1">
      <p:cViewPr>
        <p:scale>
          <a:sx n="75" d="100"/>
          <a:sy n="75" d="100"/>
        </p:scale>
        <p:origin x="72" y="8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F67CE6-9F03-9B42-BB9B-2A329DF18AC9}" type="datetimeFigureOut">
              <a:rPr lang="fr-FR" smtClean="0"/>
              <a:t>22/05/2017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0B9DBA-CC7D-0947-9D0A-CFFB2040FF8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8981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D2DA22F-BE54-D24F-8E7C-B5918FAEE046}" type="datetimeFigureOut">
              <a:rPr lang="fr-FR" smtClean="0"/>
              <a:t>22/05/2017</a:t>
            </a:fld>
            <a:endParaRPr lang="fr-FR"/>
          </a:p>
        </p:txBody>
      </p:sp>
      <p:sp>
        <p:nvSpPr>
          <p:cNvPr id="4" name="Espace réservé de l’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4818A8-3E11-1C4A-AF40-EA2D48E9565F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323005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Faire glisser l'image vers l'espace réservé ou cliquer sur l'icône pour l'ajouter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Cliquez et modifiez le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5/22/17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018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  <p:sldLayoutId id="2147484000" r:id="rId12"/>
    <p:sldLayoutId id="2147484001" r:id="rId13"/>
    <p:sldLayoutId id="2147484002" r:id="rId14"/>
    <p:sldLayoutId id="2147484003" r:id="rId15"/>
    <p:sldLayoutId id="214748400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069855" y="447239"/>
            <a:ext cx="3660503" cy="3244012"/>
          </a:xfrm>
        </p:spPr>
        <p:txBody>
          <a:bodyPr>
            <a:noAutofit/>
          </a:bodyPr>
          <a:lstStyle/>
          <a:p>
            <a:r>
              <a:rPr lang="fr-FR" sz="19900" b="1" smtClean="0">
                <a:solidFill>
                  <a:schemeClr val="accent2"/>
                </a:solidFill>
              </a:rPr>
              <a:t>AP</a:t>
            </a:r>
            <a:endParaRPr lang="fr-FR" sz="19900" b="1" dirty="0">
              <a:solidFill>
                <a:schemeClr val="accent2"/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731980" y="3876140"/>
            <a:ext cx="6336255" cy="1947333"/>
          </a:xfrm>
        </p:spPr>
        <p:txBody>
          <a:bodyPr>
            <a:normAutofit/>
          </a:bodyPr>
          <a:lstStyle/>
          <a:p>
            <a:pPr algn="ctr"/>
            <a:r>
              <a:rPr lang="fr-FR" sz="5400" dirty="0" smtClean="0"/>
              <a:t>Accompagnement personnalisé</a:t>
            </a:r>
            <a:endParaRPr lang="fr-FR" sz="5400" dirty="0"/>
          </a:p>
        </p:txBody>
      </p:sp>
    </p:spTree>
    <p:extLst>
      <p:ext uri="{BB962C8B-B14F-4D97-AF65-F5344CB8AC3E}">
        <p14:creationId xmlns:p14="http://schemas.microsoft.com/office/powerpoint/2010/main" val="244398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3" grpI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89892" y="457719"/>
            <a:ext cx="5695975" cy="2474259"/>
          </a:xfrm>
        </p:spPr>
        <p:txBody>
          <a:bodyPr>
            <a:noAutofit/>
          </a:bodyPr>
          <a:lstStyle/>
          <a:p>
            <a:r>
              <a:rPr lang="fr-FR" sz="5400" b="1" dirty="0" smtClean="0">
                <a:solidFill>
                  <a:schemeClr val="accent2"/>
                </a:solidFill>
              </a:rPr>
              <a:t>ROLE PLAY: BE A TEACHER OR A PUPIL</a:t>
            </a:r>
            <a:endParaRPr lang="fr-FR" sz="5400" b="1" dirty="0">
              <a:solidFill>
                <a:schemeClr val="accent2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78629" y="3813386"/>
            <a:ext cx="875163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000" dirty="0" smtClean="0"/>
              <a:t>In groups of 4, imagine a </a:t>
            </a:r>
            <a:r>
              <a:rPr lang="en-US" sz="4000" dirty="0" smtClean="0"/>
              <a:t>classroom </a:t>
            </a:r>
            <a:r>
              <a:rPr lang="en-US" sz="4000" dirty="0"/>
              <a:t>dialogue between a teacher and pupils. </a:t>
            </a:r>
            <a:endParaRPr lang="fr-FR" sz="4000" dirty="0"/>
          </a:p>
        </p:txBody>
      </p:sp>
      <p:pic>
        <p:nvPicPr>
          <p:cNvPr id="1032" name="Picture 8" descr="ésultats de recherche d'images pour « discussion clipart 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694" y="457719"/>
            <a:ext cx="3682198" cy="294588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31084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99855" y="1376581"/>
            <a:ext cx="78005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u="sng" dirty="0" err="1" smtClean="0"/>
              <a:t>Step</a:t>
            </a:r>
            <a:r>
              <a:rPr lang="fr-FR" sz="2800" b="1" u="sng" dirty="0" smtClean="0"/>
              <a:t> 1</a:t>
            </a:r>
          </a:p>
          <a:p>
            <a:r>
              <a:rPr lang="fr-FR" sz="2800" dirty="0" err="1" smtClean="0"/>
              <a:t>Make</a:t>
            </a:r>
            <a:r>
              <a:rPr lang="fr-FR" sz="2800" dirty="0" smtClean="0"/>
              <a:t> a group of 4: if possible 2 girls and 2 boys</a:t>
            </a:r>
            <a:endParaRPr lang="fr-FR" sz="2800" dirty="0"/>
          </a:p>
        </p:txBody>
      </p:sp>
      <p:sp>
        <p:nvSpPr>
          <p:cNvPr id="5" name="ZoneTexte 4"/>
          <p:cNvSpPr txBox="1"/>
          <p:nvPr/>
        </p:nvSpPr>
        <p:spPr>
          <a:xfrm>
            <a:off x="899855" y="2602951"/>
            <a:ext cx="5698996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u="sng" dirty="0" err="1" smtClean="0"/>
              <a:t>Step</a:t>
            </a:r>
            <a:r>
              <a:rPr lang="fr-FR" sz="2800" b="1" u="sng" dirty="0" smtClean="0"/>
              <a:t> 2</a:t>
            </a:r>
          </a:p>
          <a:p>
            <a:r>
              <a:rPr lang="fr-FR" sz="2800" dirty="0" err="1" smtClean="0"/>
              <a:t>Choose</a:t>
            </a:r>
            <a:r>
              <a:rPr lang="fr-FR" sz="2800" dirty="0" smtClean="0"/>
              <a:t>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role</a:t>
            </a:r>
            <a:r>
              <a:rPr lang="fr-FR" sz="2800" dirty="0" smtClean="0"/>
              <a:t>: </a:t>
            </a:r>
            <a:r>
              <a:rPr lang="fr-FR" sz="2800" dirty="0" err="1" smtClean="0"/>
              <a:t>teacher</a:t>
            </a:r>
            <a:r>
              <a:rPr lang="fr-FR" sz="2800" dirty="0" smtClean="0"/>
              <a:t> or </a:t>
            </a:r>
            <a:r>
              <a:rPr lang="fr-FR" sz="2800" dirty="0" err="1" smtClean="0"/>
              <a:t>pupil</a:t>
            </a:r>
            <a:endParaRPr lang="fr-FR" sz="2800" dirty="0"/>
          </a:p>
        </p:txBody>
      </p:sp>
      <p:sp>
        <p:nvSpPr>
          <p:cNvPr id="6" name="ZoneTexte 5"/>
          <p:cNvSpPr txBox="1"/>
          <p:nvPr/>
        </p:nvSpPr>
        <p:spPr>
          <a:xfrm>
            <a:off x="899855" y="3829321"/>
            <a:ext cx="876907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err="1" smtClean="0"/>
              <a:t>Step</a:t>
            </a:r>
            <a:r>
              <a:rPr lang="fr-FR" sz="2800" b="1" u="sng" dirty="0" smtClean="0"/>
              <a:t> 3</a:t>
            </a:r>
          </a:p>
          <a:p>
            <a:r>
              <a:rPr lang="fr-FR" sz="2800" dirty="0" smtClean="0"/>
              <a:t>Write the dialogue: </a:t>
            </a:r>
            <a:r>
              <a:rPr lang="fr-FR" sz="2800" dirty="0" err="1" smtClean="0"/>
              <a:t>you</a:t>
            </a:r>
            <a:r>
              <a:rPr lang="fr-FR" sz="2800" dirty="0" smtClean="0"/>
              <a:t> </a:t>
            </a:r>
            <a:r>
              <a:rPr lang="fr-FR" sz="2800" dirty="0" err="1" smtClean="0"/>
              <a:t>can</a:t>
            </a:r>
            <a:r>
              <a:rPr lang="fr-FR" sz="2800" dirty="0" smtClean="0"/>
              <a:t> use </a:t>
            </a:r>
            <a:r>
              <a:rPr lang="fr-FR" sz="2800" dirty="0" err="1" smtClean="0"/>
              <a:t>your</a:t>
            </a:r>
            <a:r>
              <a:rPr lang="fr-FR" sz="2800" dirty="0" smtClean="0"/>
              <a:t> </a:t>
            </a:r>
            <a:r>
              <a:rPr lang="fr-FR" sz="2800" dirty="0" err="1" smtClean="0"/>
              <a:t>copybooks</a:t>
            </a:r>
            <a:r>
              <a:rPr lang="fr-FR" sz="2800" dirty="0" smtClean="0"/>
              <a:t> and the </a:t>
            </a:r>
            <a:r>
              <a:rPr lang="fr-FR" sz="2800" dirty="0" err="1" smtClean="0"/>
              <a:t>dictionaries</a:t>
            </a:r>
            <a:r>
              <a:rPr lang="fr-FR" sz="2800" dirty="0" smtClean="0"/>
              <a:t> </a:t>
            </a:r>
            <a:endParaRPr lang="fr-FR" sz="2800" dirty="0"/>
          </a:p>
        </p:txBody>
      </p:sp>
      <p:sp>
        <p:nvSpPr>
          <p:cNvPr id="8" name="ZoneTexte 7"/>
          <p:cNvSpPr txBox="1"/>
          <p:nvPr/>
        </p:nvSpPr>
        <p:spPr>
          <a:xfrm>
            <a:off x="899855" y="5486579"/>
            <a:ext cx="769261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800" b="1" u="sng" dirty="0" err="1" smtClean="0"/>
              <a:t>Step</a:t>
            </a:r>
            <a:r>
              <a:rPr lang="fr-FR" sz="2800" b="1" u="sng" dirty="0" smtClean="0"/>
              <a:t> 4</a:t>
            </a:r>
          </a:p>
          <a:p>
            <a:r>
              <a:rPr lang="fr-FR" sz="2800" dirty="0" err="1" smtClean="0"/>
              <a:t>Practise</a:t>
            </a:r>
            <a:r>
              <a:rPr lang="fr-FR" sz="2800" dirty="0" smtClean="0"/>
              <a:t> and </a:t>
            </a:r>
            <a:r>
              <a:rPr lang="fr-FR" sz="2800" dirty="0" err="1" smtClean="0"/>
              <a:t>act</a:t>
            </a:r>
            <a:r>
              <a:rPr lang="fr-FR" sz="2800" dirty="0" smtClean="0"/>
              <a:t> the </a:t>
            </a:r>
            <a:r>
              <a:rPr lang="fr-FR" sz="2800" dirty="0" err="1" smtClean="0"/>
              <a:t>scene</a:t>
            </a:r>
            <a:r>
              <a:rPr lang="fr-FR" sz="2800" dirty="0" smtClean="0"/>
              <a:t> in front of the class</a:t>
            </a:r>
            <a:endParaRPr lang="fr-FR" sz="2800" dirty="0"/>
          </a:p>
        </p:txBody>
      </p:sp>
      <p:sp>
        <p:nvSpPr>
          <p:cNvPr id="9" name="Titre 1"/>
          <p:cNvSpPr>
            <a:spLocks noGrp="1"/>
          </p:cNvSpPr>
          <p:nvPr>
            <p:ph type="title"/>
          </p:nvPr>
        </p:nvSpPr>
        <p:spPr>
          <a:xfrm>
            <a:off x="899855" y="311838"/>
            <a:ext cx="8649149" cy="792480"/>
          </a:xfrm>
        </p:spPr>
        <p:txBody>
          <a:bodyPr>
            <a:noAutofit/>
          </a:bodyPr>
          <a:lstStyle/>
          <a:p>
            <a:r>
              <a:rPr lang="fr-FR" sz="4400" b="1" dirty="0" smtClean="0">
                <a:solidFill>
                  <a:schemeClr val="accent2"/>
                </a:solidFill>
              </a:rPr>
              <a:t>THE DIFFERENT STEPS</a:t>
            </a:r>
            <a:endParaRPr lang="fr-FR" sz="4400" b="1" dirty="0">
              <a:solidFill>
                <a:schemeClr val="accent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30521" y="1487843"/>
            <a:ext cx="836267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/>
              <a:t>The </a:t>
            </a:r>
            <a:r>
              <a:rPr lang="fr-FR" sz="2800" b="1" u="sng" dirty="0" err="1" smtClean="0"/>
              <a:t>teacher</a:t>
            </a:r>
            <a:r>
              <a:rPr lang="fr-FR" sz="2800" b="1" dirty="0" smtClean="0"/>
              <a:t>:</a:t>
            </a:r>
          </a:p>
          <a:p>
            <a:pPr marL="285750" indent="-285750">
              <a:buFontTx/>
              <a:buChar char="-"/>
            </a:pPr>
            <a:r>
              <a:rPr lang="fr-FR" sz="2800" dirty="0" err="1" smtClean="0"/>
              <a:t>Greetings</a:t>
            </a:r>
            <a:endParaRPr lang="fr-FR" sz="2800" dirty="0" smtClean="0"/>
          </a:p>
          <a:p>
            <a:pPr marL="285750" indent="-285750">
              <a:buFontTx/>
              <a:buChar char="-"/>
            </a:pPr>
            <a:r>
              <a:rPr lang="fr-FR" sz="2800" dirty="0" smtClean="0"/>
              <a:t>Call the roll</a:t>
            </a:r>
          </a:p>
          <a:p>
            <a:pPr marL="285750" indent="-285750">
              <a:buFontTx/>
              <a:buChar char="-"/>
            </a:pPr>
            <a:r>
              <a:rPr lang="fr-FR" sz="2800" dirty="0" err="1"/>
              <a:t>Give</a:t>
            </a:r>
            <a:r>
              <a:rPr lang="fr-FR" sz="2800" dirty="0"/>
              <a:t> instructions</a:t>
            </a:r>
          </a:p>
          <a:p>
            <a:pPr marL="285750" indent="-285750">
              <a:buFontTx/>
              <a:buChar char="-"/>
            </a:pPr>
            <a:r>
              <a:rPr lang="fr-FR" sz="2800" dirty="0" err="1" smtClean="0"/>
              <a:t>Ask</a:t>
            </a:r>
            <a:r>
              <a:rPr lang="fr-FR" sz="2800" dirty="0" smtClean="0"/>
              <a:t> questions (the date, the alphabet, </a:t>
            </a:r>
            <a:r>
              <a:rPr lang="fr-FR" sz="2800" dirty="0" err="1" smtClean="0"/>
              <a:t>numbers</a:t>
            </a:r>
            <a:r>
              <a:rPr lang="fr-FR" sz="2800" dirty="0" smtClean="0"/>
              <a:t>, </a:t>
            </a:r>
            <a:r>
              <a:rPr lang="fr-FR" sz="2800" dirty="0" err="1" smtClean="0"/>
              <a:t>vocabulary</a:t>
            </a:r>
            <a:r>
              <a:rPr lang="mr-IN" sz="2800" dirty="0" smtClean="0"/>
              <a:t>…</a:t>
            </a:r>
            <a:r>
              <a:rPr lang="fr-FR" sz="2800" dirty="0" smtClean="0"/>
              <a:t>)</a:t>
            </a:r>
          </a:p>
          <a:p>
            <a:pPr marL="285750" indent="-285750">
              <a:buFontTx/>
              <a:buChar char="-"/>
            </a:pPr>
            <a:endParaRPr lang="fr-FR" sz="2800" dirty="0" smtClean="0"/>
          </a:p>
        </p:txBody>
      </p:sp>
      <p:sp>
        <p:nvSpPr>
          <p:cNvPr id="7" name="Titre 1"/>
          <p:cNvSpPr>
            <a:spLocks noGrp="1"/>
          </p:cNvSpPr>
          <p:nvPr>
            <p:ph type="title"/>
          </p:nvPr>
        </p:nvSpPr>
        <p:spPr>
          <a:xfrm>
            <a:off x="730521" y="511386"/>
            <a:ext cx="8649149" cy="792480"/>
          </a:xfrm>
        </p:spPr>
        <p:txBody>
          <a:bodyPr>
            <a:noAutofit/>
          </a:bodyPr>
          <a:lstStyle/>
          <a:p>
            <a:r>
              <a:rPr lang="fr-FR" sz="4400" b="1" dirty="0" smtClean="0">
                <a:solidFill>
                  <a:schemeClr val="accent2"/>
                </a:solidFill>
              </a:rPr>
              <a:t>WHAT TO USE IN THE DIALOGUE</a:t>
            </a:r>
            <a:endParaRPr lang="fr-FR" sz="4400" b="1" dirty="0">
              <a:solidFill>
                <a:schemeClr val="accent2"/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730521" y="4402566"/>
            <a:ext cx="95635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800" b="1" u="sng" dirty="0" smtClean="0"/>
              <a:t>The </a:t>
            </a:r>
            <a:r>
              <a:rPr lang="fr-FR" sz="2800" b="1" u="sng" dirty="0" err="1" smtClean="0"/>
              <a:t>pupils</a:t>
            </a:r>
            <a:r>
              <a:rPr lang="fr-FR" sz="2800" b="1" dirty="0" smtClean="0"/>
              <a:t>:</a:t>
            </a:r>
          </a:p>
          <a:p>
            <a:pPr marL="342900" indent="-342900">
              <a:buFontTx/>
              <a:buChar char="-"/>
            </a:pPr>
            <a:r>
              <a:rPr lang="fr-FR" sz="2800" dirty="0" err="1" smtClean="0"/>
              <a:t>Greetings</a:t>
            </a:r>
            <a:endParaRPr lang="fr-FR" sz="2800" dirty="0" smtClean="0"/>
          </a:p>
          <a:p>
            <a:pPr marL="342900" indent="-342900">
              <a:buFontTx/>
              <a:buChar char="-"/>
            </a:pPr>
            <a:r>
              <a:rPr lang="fr-FR" sz="2800" dirty="0" err="1" smtClean="0"/>
              <a:t>Answer</a:t>
            </a:r>
            <a:r>
              <a:rPr lang="fr-FR" sz="2800" dirty="0" smtClean="0"/>
              <a:t> the questions</a:t>
            </a:r>
          </a:p>
          <a:p>
            <a:pPr marL="342900" indent="-342900">
              <a:buFontTx/>
              <a:buChar char="-"/>
            </a:pPr>
            <a:r>
              <a:rPr lang="fr-FR" sz="2800" dirty="0" err="1" smtClean="0"/>
              <a:t>Ask</a:t>
            </a:r>
            <a:r>
              <a:rPr lang="fr-FR" sz="2800" dirty="0" smtClean="0"/>
              <a:t> for </a:t>
            </a:r>
            <a:r>
              <a:rPr lang="fr-FR" sz="2800" dirty="0" smtClean="0"/>
              <a:t>permissions</a:t>
            </a:r>
            <a:endParaRPr lang="fr-FR" sz="2800" dirty="0" smtClean="0"/>
          </a:p>
          <a:p>
            <a:pPr marL="285750" indent="-285750">
              <a:buFontTx/>
              <a:buChar char="-"/>
            </a:pPr>
            <a:endParaRPr lang="fr-FR" sz="2800" dirty="0" smtClean="0"/>
          </a:p>
        </p:txBody>
      </p:sp>
    </p:spTree>
    <p:extLst>
      <p:ext uri="{BB962C8B-B14F-4D97-AF65-F5344CB8AC3E}">
        <p14:creationId xmlns:p14="http://schemas.microsoft.com/office/powerpoint/2010/main" val="14226361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8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93</TotalTime>
  <Words>119</Words>
  <Application>Microsoft Macintosh PowerPoint</Application>
  <PresentationFormat>Grand écran</PresentationFormat>
  <Paragraphs>23</Paragraphs>
  <Slides>4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10" baseType="lpstr">
      <vt:lpstr>Calibri</vt:lpstr>
      <vt:lpstr>Mangal</vt:lpstr>
      <vt:lpstr>Trebuchet MS</vt:lpstr>
      <vt:lpstr>Wingdings 3</vt:lpstr>
      <vt:lpstr>Arial</vt:lpstr>
      <vt:lpstr>Facette</vt:lpstr>
      <vt:lpstr>AP</vt:lpstr>
      <vt:lpstr>ROLE PLAY: BE A TEACHER OR A PUPIL</vt:lpstr>
      <vt:lpstr>THE DIFFERENT STEPS</vt:lpstr>
      <vt:lpstr>WHAT TO USE IN THE DIALOGUE</vt:lpstr>
    </vt:vector>
  </TitlesOfParts>
  <Company/>
  <LinksUpToDate>false</LinksUpToDate>
  <SharedDoc>false</SharedDoc>
  <HyperlinksChanged>false</HyperlinksChanged>
  <AppVersion>15.0034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 1</dc:title>
  <dc:creator>Utilisateur de Microsoft Office</dc:creator>
  <cp:lastModifiedBy>Utilisateur de Microsoft Office</cp:lastModifiedBy>
  <cp:revision>16</cp:revision>
  <cp:lastPrinted>2017-03-08T19:32:29Z</cp:lastPrinted>
  <dcterms:created xsi:type="dcterms:W3CDTF">2017-03-07T19:34:08Z</dcterms:created>
  <dcterms:modified xsi:type="dcterms:W3CDTF">2017-05-22T07:26:02Z</dcterms:modified>
</cp:coreProperties>
</file>