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4" r:id="rId7"/>
    <p:sldId id="266" r:id="rId8"/>
    <p:sldId id="269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BC73A4-8923-4247-9FF3-3ECB3C0E4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F46A6F-C2AE-4C24-BD1D-18040B767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DCD045-A708-4A9F-B357-4A79A09A9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90DB4D-1A80-45D7-BC4F-8F4AEC64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58106F-E47C-4F7E-BBB7-BE56F2B2E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77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734DAE-B7DF-4063-8A5A-F0AFE2044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FE3D0A-9F82-4E4C-9EE9-776D9619A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992AAA-CABD-4442-9F7C-82E4B012A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E7E4D1-6C8C-4D60-B83C-79373D7B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BEC629-FBDB-4C72-AFA6-694539396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276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F0B294B-E848-4FEF-B0F6-1DEA318C8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08556B-0538-4EF9-A613-A85C60DEA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B9B205-9B02-4BC0-9963-109FE28D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43B748-6114-4E17-95FA-C4F0C8E2C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5D4CAE-4362-490A-8FC9-9325976B4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24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DF974-70EF-4AA0-AFA3-6860D8C09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E70E74-8E2C-4252-B11F-3A6FECEA7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26D87A-08BB-4E56-9099-00DB909F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15847E-AB19-4A30-932F-5FB612AE5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D9500F-6F1F-4AFA-BAC9-F9E83B9E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20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B782C1-982A-4971-9ECB-77EDE3ACE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EB76BE-A165-47CA-82B0-02B29C852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5E19A5-2851-40B5-B407-14A775009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AD274B-E02B-44D1-A94E-DEF6F2E7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F08AE5-0A84-49B3-A563-DC3C810E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34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2ECF4-C65C-4893-BD06-EEB37A5E3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479D3F-F327-4F80-B04B-3033E3773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E2764A-7191-434A-8D98-61EFF1D64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059D35-587E-4E31-9742-455FEAD04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46E97D-36B2-4BBF-B80C-063E5903C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DA974E-1C56-459A-B3E6-6870964C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28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B8F2A0-0893-424C-A712-05A8CF9BB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7ED04C-6BB0-4588-B228-1969C2700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89C6EC-DCAF-4226-8E80-7B7E1C915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6DBB43-1B41-414A-A83E-279FD03980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198EAF-131D-4463-B1F4-769E7A60F2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54BDEC4-C3F0-44CD-8D08-330D0199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3F0A63-1A67-424B-A8E9-13F58326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C2CEAE4-4AC1-4584-93D1-270F6802D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385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28B54B-97F3-456D-B10F-0E05720ED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671328-5322-44BD-A79E-52DAD85E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AE0958-7D92-4921-9087-E470B92C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6B5D5A4-20F5-4419-9417-1BDACF2C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21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DDBA7E6-9D5F-4552-AA89-0C2E4B647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F61376-3A46-47F8-B74D-9A0C0A3F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982E596-947D-4D7A-847D-C1FFCD71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519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E6810-0E18-46FE-BDFB-8D665A1E0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1E89AD-7C82-484F-94A2-BBA00372C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786344-3238-4932-BFC8-FC547AA6C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225CB5-657A-4866-B8C5-10D1F147B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DC52FA-EEFA-498C-B1CF-A3D6B7C2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C54B4D-4AEB-4CB7-A382-FAE68BBA4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11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8297DD-E116-4105-8521-D976923C0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A9F5F2-C44E-4AF3-A135-FA85D02BA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F8B147-477D-4C9F-A66B-59E3F3AC9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E2D38B-8767-4D7D-B339-4F49666EE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FC26F-3CAE-4C63-AF32-3E504FFF4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91B323-16AA-4C60-A5CB-098AAE6F0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4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D9452DC-9259-4E34-8979-D6CFC2743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139935-2AE5-4C48-A922-33C7A1FCB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FB1301-BD58-4683-B143-E34AA36B97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53F8F-96C7-4494-9DED-9486F1E4DE15}" type="datetimeFigureOut">
              <a:rPr lang="fr-FR" smtClean="0"/>
              <a:t>25/09/2023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E0A59-753A-4807-9034-45151D88C9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942E97-C9E4-4E81-9F82-1422FF2CC9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D7663-FDD7-4DBE-A4C0-C01B42EB9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25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odori.jpf.go.jp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8DCEC90-FBBB-7CE4-80D5-AEB5AF2BB371}"/>
              </a:ext>
            </a:extLst>
          </p:cNvPr>
          <p:cNvSpPr txBox="1"/>
          <p:nvPr/>
        </p:nvSpPr>
        <p:spPr>
          <a:xfrm>
            <a:off x="2893437" y="2972010"/>
            <a:ext cx="7023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/>
              <a:t>Le système </a:t>
            </a:r>
            <a:r>
              <a:rPr lang="fr-FR" sz="4000" b="1" dirty="0" err="1"/>
              <a:t>こ・そ・あ・ど</a:t>
            </a:r>
            <a:endParaRPr lang="fr-FR" sz="40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2E9DD50-EBB3-AA34-5496-67BE4A9BB649}"/>
              </a:ext>
            </a:extLst>
          </p:cNvPr>
          <p:cNvSpPr txBox="1"/>
          <p:nvPr/>
        </p:nvSpPr>
        <p:spPr>
          <a:xfrm>
            <a:off x="2361235" y="4062715"/>
            <a:ext cx="837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Ces mots permettent de désigner des objets, des lieux ou des personnes dans l’espace. </a:t>
            </a:r>
          </a:p>
        </p:txBody>
      </p:sp>
    </p:spTree>
    <p:extLst>
      <p:ext uri="{BB962C8B-B14F-4D97-AF65-F5344CB8AC3E}">
        <p14:creationId xmlns:p14="http://schemas.microsoft.com/office/powerpoint/2010/main" val="3415076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191C455-5F50-46B0-A0F1-CC648FFBC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654" y="311427"/>
            <a:ext cx="10482468" cy="553940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FA67CAB-6614-4A25-B728-4D906D5B2791}"/>
              </a:ext>
            </a:extLst>
          </p:cNvPr>
          <p:cNvSpPr/>
          <p:nvPr/>
        </p:nvSpPr>
        <p:spPr>
          <a:xfrm>
            <a:off x="214209" y="2146853"/>
            <a:ext cx="1113182" cy="5300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locuteur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B8ECB4-EA89-4AF9-9E4B-64941C347E8D}"/>
              </a:ext>
            </a:extLst>
          </p:cNvPr>
          <p:cNvSpPr/>
          <p:nvPr/>
        </p:nvSpPr>
        <p:spPr>
          <a:xfrm>
            <a:off x="1696276" y="596348"/>
            <a:ext cx="1537253" cy="5300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interlocuteur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4FC89A-AFD4-4937-9CA1-55AC2573734B}"/>
              </a:ext>
            </a:extLst>
          </p:cNvPr>
          <p:cNvSpPr/>
          <p:nvPr/>
        </p:nvSpPr>
        <p:spPr>
          <a:xfrm>
            <a:off x="644902" y="699053"/>
            <a:ext cx="927652" cy="530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  <a:solidFill>
                <a:schemeClr val="bg2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A288EBD-E9CB-4F87-A6E4-C56F7564767B}"/>
              </a:ext>
            </a:extLst>
          </p:cNvPr>
          <p:cNvSpPr txBox="1"/>
          <p:nvPr/>
        </p:nvSpPr>
        <p:spPr>
          <a:xfrm>
            <a:off x="1051108" y="4697962"/>
            <a:ext cx="230555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Près du locuteur</a:t>
            </a:r>
          </a:p>
          <a:p>
            <a:r>
              <a:rPr lang="fr-FR" sz="2000" dirty="0"/>
              <a:t>Eloigné de l’interlocuteur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8B47535-3E1D-4F66-ADB3-7B1257315B86}"/>
              </a:ext>
            </a:extLst>
          </p:cNvPr>
          <p:cNvSpPr txBox="1"/>
          <p:nvPr/>
        </p:nvSpPr>
        <p:spPr>
          <a:xfrm>
            <a:off x="8441659" y="2411896"/>
            <a:ext cx="2502463" cy="107721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3200" dirty="0"/>
              <a:t>Loin des deux </a:t>
            </a:r>
          </a:p>
          <a:p>
            <a:r>
              <a:rPr lang="fr-FR" sz="3200" dirty="0"/>
              <a:t>   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C9068AA-B711-9080-795A-CF392E0D09CF}"/>
              </a:ext>
            </a:extLst>
          </p:cNvPr>
          <p:cNvSpPr txBox="1"/>
          <p:nvPr/>
        </p:nvSpPr>
        <p:spPr>
          <a:xfrm>
            <a:off x="7349924" y="6177241"/>
            <a:ext cx="3746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Source : </a:t>
            </a:r>
            <a:r>
              <a:rPr lang="fr-FR" dirty="0">
                <a:hlinkClick r:id="rId3"/>
              </a:rPr>
              <a:t>https://www.irodori.jpf.go.jp</a:t>
            </a:r>
            <a:r>
              <a:rPr lang="fr-FR" dirty="0"/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DE81F1C-AFE8-0ACC-0CFC-4AB0FFD814FC}"/>
              </a:ext>
            </a:extLst>
          </p:cNvPr>
          <p:cNvSpPr txBox="1"/>
          <p:nvPr/>
        </p:nvSpPr>
        <p:spPr>
          <a:xfrm>
            <a:off x="4550113" y="3671294"/>
            <a:ext cx="230555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Près de l’interlocuteur Eloigné du locuteur</a:t>
            </a:r>
          </a:p>
        </p:txBody>
      </p:sp>
    </p:spTree>
    <p:extLst>
      <p:ext uri="{BB962C8B-B14F-4D97-AF65-F5344CB8AC3E}">
        <p14:creationId xmlns:p14="http://schemas.microsoft.com/office/powerpoint/2010/main" val="836344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191C455-5F50-46B0-A0F1-CC648FFBC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654" y="311427"/>
            <a:ext cx="10482468" cy="553940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FA67CAB-6614-4A25-B728-4D906D5B2791}"/>
              </a:ext>
            </a:extLst>
          </p:cNvPr>
          <p:cNvSpPr/>
          <p:nvPr/>
        </p:nvSpPr>
        <p:spPr>
          <a:xfrm>
            <a:off x="214209" y="2146853"/>
            <a:ext cx="1113182" cy="5300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locuteur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B8ECB4-EA89-4AF9-9E4B-64941C347E8D}"/>
              </a:ext>
            </a:extLst>
          </p:cNvPr>
          <p:cNvSpPr/>
          <p:nvPr/>
        </p:nvSpPr>
        <p:spPr>
          <a:xfrm>
            <a:off x="1696276" y="596348"/>
            <a:ext cx="1537253" cy="5300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interlocuteur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4FC89A-AFD4-4937-9CA1-55AC2573734B}"/>
              </a:ext>
            </a:extLst>
          </p:cNvPr>
          <p:cNvSpPr/>
          <p:nvPr/>
        </p:nvSpPr>
        <p:spPr>
          <a:xfrm>
            <a:off x="644902" y="699053"/>
            <a:ext cx="927652" cy="530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  <a:solidFill>
                <a:schemeClr val="bg2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8B47535-3E1D-4F66-ADB3-7B1257315B86}"/>
              </a:ext>
            </a:extLst>
          </p:cNvPr>
          <p:cNvSpPr txBox="1"/>
          <p:nvPr/>
        </p:nvSpPr>
        <p:spPr>
          <a:xfrm>
            <a:off x="8441659" y="2411896"/>
            <a:ext cx="2502463" cy="107721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3200" dirty="0"/>
              <a:t>loin des deux </a:t>
            </a:r>
          </a:p>
          <a:p>
            <a:r>
              <a:rPr lang="fr-FR" sz="3200" dirty="0"/>
              <a:t>   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231876-1164-4EE7-BC99-54B48A7F9579}"/>
              </a:ext>
            </a:extLst>
          </p:cNvPr>
          <p:cNvSpPr txBox="1"/>
          <p:nvPr/>
        </p:nvSpPr>
        <p:spPr>
          <a:xfrm>
            <a:off x="3900592" y="115166"/>
            <a:ext cx="5455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4800" b="1" dirty="0">
                <a:solidFill>
                  <a:srgbClr val="FF0000"/>
                </a:solidFill>
              </a:rPr>
              <a:t>これ・それ・あれ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5B0733C1-15CA-4624-83ED-B3D3749E5011}"/>
              </a:ext>
            </a:extLst>
          </p:cNvPr>
          <p:cNvSpPr/>
          <p:nvPr/>
        </p:nvSpPr>
        <p:spPr>
          <a:xfrm>
            <a:off x="2451652" y="3909391"/>
            <a:ext cx="1068971" cy="5300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b="1" dirty="0"/>
              <a:t>これ</a:t>
            </a:r>
            <a:endParaRPr lang="fr-FR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027108D-9614-4BAA-B155-FBEDE00DFDD6}"/>
              </a:ext>
            </a:extLst>
          </p:cNvPr>
          <p:cNvSpPr/>
          <p:nvPr/>
        </p:nvSpPr>
        <p:spPr>
          <a:xfrm>
            <a:off x="5168402" y="2993311"/>
            <a:ext cx="1068971" cy="5300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b="1" dirty="0"/>
              <a:t>それ</a:t>
            </a:r>
            <a:endParaRPr lang="fr-FR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851E2BC-778C-4FEB-90CF-5A123BF4A99C}"/>
              </a:ext>
            </a:extLst>
          </p:cNvPr>
          <p:cNvSpPr/>
          <p:nvPr/>
        </p:nvSpPr>
        <p:spPr>
          <a:xfrm>
            <a:off x="9158404" y="1783678"/>
            <a:ext cx="1068971" cy="5300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b="1" dirty="0"/>
              <a:t>あれ</a:t>
            </a:r>
            <a:endParaRPr lang="fr-FR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BBA0455-F7FF-E197-809B-E87F86C9ABC1}"/>
              </a:ext>
            </a:extLst>
          </p:cNvPr>
          <p:cNvSpPr txBox="1"/>
          <p:nvPr/>
        </p:nvSpPr>
        <p:spPr>
          <a:xfrm>
            <a:off x="1051108" y="4697962"/>
            <a:ext cx="230555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Près du locuteur</a:t>
            </a:r>
          </a:p>
          <a:p>
            <a:r>
              <a:rPr lang="fr-FR" sz="2000" dirty="0"/>
              <a:t>Eloigné de l’interlocuteur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D8C7EC0-A4DB-C8A2-48FC-1A4DD75B1C46}"/>
              </a:ext>
            </a:extLst>
          </p:cNvPr>
          <p:cNvSpPr txBox="1"/>
          <p:nvPr/>
        </p:nvSpPr>
        <p:spPr>
          <a:xfrm>
            <a:off x="4550113" y="3671294"/>
            <a:ext cx="230555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Près de l’interlocuteur Eloigné du locuteur</a:t>
            </a:r>
          </a:p>
        </p:txBody>
      </p:sp>
    </p:spTree>
    <p:extLst>
      <p:ext uri="{BB962C8B-B14F-4D97-AF65-F5344CB8AC3E}">
        <p14:creationId xmlns:p14="http://schemas.microsoft.com/office/powerpoint/2010/main" val="3129504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191C455-5F50-46B0-A0F1-CC648FFBC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654" y="311427"/>
            <a:ext cx="10482468" cy="553940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FA67CAB-6614-4A25-B728-4D906D5B2791}"/>
              </a:ext>
            </a:extLst>
          </p:cNvPr>
          <p:cNvSpPr/>
          <p:nvPr/>
        </p:nvSpPr>
        <p:spPr>
          <a:xfrm>
            <a:off x="214209" y="2146853"/>
            <a:ext cx="1113182" cy="5300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locuteur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B8ECB4-EA89-4AF9-9E4B-64941C347E8D}"/>
              </a:ext>
            </a:extLst>
          </p:cNvPr>
          <p:cNvSpPr/>
          <p:nvPr/>
        </p:nvSpPr>
        <p:spPr>
          <a:xfrm>
            <a:off x="1696276" y="596348"/>
            <a:ext cx="1537253" cy="5300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interlocuteur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4FC89A-AFD4-4937-9CA1-55AC2573734B}"/>
              </a:ext>
            </a:extLst>
          </p:cNvPr>
          <p:cNvSpPr/>
          <p:nvPr/>
        </p:nvSpPr>
        <p:spPr>
          <a:xfrm>
            <a:off x="644902" y="699053"/>
            <a:ext cx="927652" cy="530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2"/>
                </a:solidFill>
              </a:ln>
              <a:solidFill>
                <a:schemeClr val="bg2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8B47535-3E1D-4F66-ADB3-7B1257315B86}"/>
              </a:ext>
            </a:extLst>
          </p:cNvPr>
          <p:cNvSpPr txBox="1"/>
          <p:nvPr/>
        </p:nvSpPr>
        <p:spPr>
          <a:xfrm>
            <a:off x="8441659" y="2411896"/>
            <a:ext cx="2502463" cy="107721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3200" dirty="0"/>
              <a:t>loin des deux </a:t>
            </a:r>
          </a:p>
          <a:p>
            <a:r>
              <a:rPr lang="fr-FR" sz="3200" dirty="0"/>
              <a:t>   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231876-1164-4EE7-BC99-54B48A7F9579}"/>
              </a:ext>
            </a:extLst>
          </p:cNvPr>
          <p:cNvSpPr txBox="1"/>
          <p:nvPr/>
        </p:nvSpPr>
        <p:spPr>
          <a:xfrm>
            <a:off x="3900592" y="115166"/>
            <a:ext cx="5455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4800" b="1" dirty="0">
                <a:solidFill>
                  <a:srgbClr val="FF0000"/>
                </a:solidFill>
              </a:rPr>
              <a:t>この・その・あの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5B0733C1-15CA-4624-83ED-B3D3749E5011}"/>
              </a:ext>
            </a:extLst>
          </p:cNvPr>
          <p:cNvSpPr/>
          <p:nvPr/>
        </p:nvSpPr>
        <p:spPr>
          <a:xfrm>
            <a:off x="2451652" y="3909391"/>
            <a:ext cx="1068971" cy="5300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b="1" dirty="0"/>
              <a:t>この</a:t>
            </a:r>
            <a:endParaRPr lang="fr-FR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027108D-9614-4BAA-B155-FBEDE00DFDD6}"/>
              </a:ext>
            </a:extLst>
          </p:cNvPr>
          <p:cNvSpPr/>
          <p:nvPr/>
        </p:nvSpPr>
        <p:spPr>
          <a:xfrm>
            <a:off x="5168402" y="2993311"/>
            <a:ext cx="1068971" cy="5300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b="1" dirty="0"/>
              <a:t>その</a:t>
            </a:r>
            <a:endParaRPr lang="fr-FR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851E2BC-778C-4FEB-90CF-5A123BF4A99C}"/>
              </a:ext>
            </a:extLst>
          </p:cNvPr>
          <p:cNvSpPr/>
          <p:nvPr/>
        </p:nvSpPr>
        <p:spPr>
          <a:xfrm>
            <a:off x="9158404" y="1783678"/>
            <a:ext cx="1068971" cy="5300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b="1" dirty="0"/>
              <a:t>あの</a:t>
            </a:r>
            <a:endParaRPr lang="fr-FR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716F7D0-9493-9BA7-0079-D63AF3A6B6B1}"/>
              </a:ext>
            </a:extLst>
          </p:cNvPr>
          <p:cNvSpPr txBox="1"/>
          <p:nvPr/>
        </p:nvSpPr>
        <p:spPr>
          <a:xfrm>
            <a:off x="1051108" y="4697962"/>
            <a:ext cx="230555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Près du locuteur</a:t>
            </a:r>
          </a:p>
          <a:p>
            <a:r>
              <a:rPr lang="fr-FR" sz="2000" dirty="0"/>
              <a:t>Eloigné de l’interlocuteur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229465E-3CB9-0B51-8A4C-6CA080FFB267}"/>
              </a:ext>
            </a:extLst>
          </p:cNvPr>
          <p:cNvSpPr txBox="1"/>
          <p:nvPr/>
        </p:nvSpPr>
        <p:spPr>
          <a:xfrm>
            <a:off x="4550113" y="3671294"/>
            <a:ext cx="230555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Près de l’interlocuteur Eloigné du locuteur</a:t>
            </a:r>
          </a:p>
        </p:txBody>
      </p:sp>
    </p:spTree>
    <p:extLst>
      <p:ext uri="{BB962C8B-B14F-4D97-AF65-F5344CB8AC3E}">
        <p14:creationId xmlns:p14="http://schemas.microsoft.com/office/powerpoint/2010/main" val="84925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AB2673B-FEB0-4EC2-8E8D-6A399C2161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9403"/>
          <a:stretch/>
        </p:blipFill>
        <p:spPr>
          <a:xfrm>
            <a:off x="1294237" y="1348409"/>
            <a:ext cx="7618269" cy="5062331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FD110B9-22AB-4CB8-99B3-E797B4C56FDD}"/>
              </a:ext>
            </a:extLst>
          </p:cNvPr>
          <p:cNvSpPr txBox="1"/>
          <p:nvPr/>
        </p:nvSpPr>
        <p:spPr>
          <a:xfrm>
            <a:off x="5794426" y="1621703"/>
            <a:ext cx="1126493" cy="70788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OBJET</a:t>
            </a:r>
          </a:p>
          <a:p>
            <a:endParaRPr lang="fr-FR" sz="20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6D8DDDF-698D-4C29-AAF1-42007C4414DC}"/>
              </a:ext>
            </a:extLst>
          </p:cNvPr>
          <p:cNvSpPr txBox="1"/>
          <p:nvPr/>
        </p:nvSpPr>
        <p:spPr>
          <a:xfrm>
            <a:off x="7116360" y="1619234"/>
            <a:ext cx="1709587" cy="70788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OBJET et</a:t>
            </a:r>
          </a:p>
          <a:p>
            <a:r>
              <a:rPr lang="fr-FR" sz="2000" dirty="0"/>
              <a:t>PERSONNE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C8A9CB7-2C11-4623-AFE4-286809BFDDF7}"/>
              </a:ext>
            </a:extLst>
          </p:cNvPr>
          <p:cNvSpPr txBox="1"/>
          <p:nvPr/>
        </p:nvSpPr>
        <p:spPr>
          <a:xfrm>
            <a:off x="2385360" y="2652275"/>
            <a:ext cx="3020018" cy="70788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000" dirty="0"/>
              <a:t>Près du locuteur</a:t>
            </a:r>
          </a:p>
          <a:p>
            <a:r>
              <a:rPr lang="fr-FR" sz="2000" dirty="0"/>
              <a:t>Eloigné de l’interlocuteur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3DF1CA1-5FF6-4AB7-BECF-AA8DC63B2A6A}"/>
              </a:ext>
            </a:extLst>
          </p:cNvPr>
          <p:cNvSpPr txBox="1"/>
          <p:nvPr/>
        </p:nvSpPr>
        <p:spPr>
          <a:xfrm>
            <a:off x="2385360" y="3759258"/>
            <a:ext cx="3020018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dirty="0"/>
              <a:t>Eloigné du locuteur</a:t>
            </a:r>
          </a:p>
          <a:p>
            <a:r>
              <a:rPr lang="fr-FR" sz="2400" dirty="0"/>
              <a:t>Près de l’interlocuteur</a:t>
            </a:r>
            <a:r>
              <a:rPr lang="fr-FR" sz="3200" dirty="0"/>
              <a:t>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0AF8A7D-2503-4C7D-8259-DBD28C8768E2}"/>
              </a:ext>
            </a:extLst>
          </p:cNvPr>
          <p:cNvSpPr txBox="1"/>
          <p:nvPr/>
        </p:nvSpPr>
        <p:spPr>
          <a:xfrm>
            <a:off x="2385360" y="5084999"/>
            <a:ext cx="2915539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dirty="0"/>
              <a:t>Loin des deux</a:t>
            </a:r>
          </a:p>
          <a:p>
            <a:r>
              <a:rPr lang="fr-FR" sz="3200" dirty="0"/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CDBD43E-7AFC-4160-A148-BE9DE897B283}"/>
              </a:ext>
            </a:extLst>
          </p:cNvPr>
          <p:cNvSpPr txBox="1"/>
          <p:nvPr/>
        </p:nvSpPr>
        <p:spPr>
          <a:xfrm>
            <a:off x="3074506" y="344557"/>
            <a:ext cx="7023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/>
              <a:t>TABLEAU RECAPITULATIF</a:t>
            </a:r>
          </a:p>
        </p:txBody>
      </p:sp>
    </p:spTree>
    <p:extLst>
      <p:ext uri="{BB962C8B-B14F-4D97-AF65-F5344CB8AC3E}">
        <p14:creationId xmlns:p14="http://schemas.microsoft.com/office/powerpoint/2010/main" val="1696554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2B39683-2CEE-4869-830D-8FBC71951777}"/>
              </a:ext>
            </a:extLst>
          </p:cNvPr>
          <p:cNvSpPr txBox="1"/>
          <p:nvPr/>
        </p:nvSpPr>
        <p:spPr>
          <a:xfrm>
            <a:off x="1550504" y="609600"/>
            <a:ext cx="1987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ja-JP" sz="5400" dirty="0"/>
              <a:t>NOM</a:t>
            </a:r>
            <a:endParaRPr lang="fr-FR" sz="54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F69EDDF-7257-489B-9FB4-1166FE61CB41}"/>
              </a:ext>
            </a:extLst>
          </p:cNvPr>
          <p:cNvSpPr txBox="1"/>
          <p:nvPr/>
        </p:nvSpPr>
        <p:spPr>
          <a:xfrm>
            <a:off x="5453268" y="609600"/>
            <a:ext cx="34939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ja-JP" sz="5400" dirty="0"/>
              <a:t>NOM</a:t>
            </a:r>
            <a:r>
              <a:rPr lang="ja-JP" altLang="en-US" sz="5400"/>
              <a:t>です。</a:t>
            </a:r>
            <a:endParaRPr lang="fr-FR" sz="5400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7FFB498-6C76-4F55-B2F2-F1EFF5C160A0}"/>
              </a:ext>
            </a:extLst>
          </p:cNvPr>
          <p:cNvSpPr/>
          <p:nvPr/>
        </p:nvSpPr>
        <p:spPr>
          <a:xfrm>
            <a:off x="3713919" y="474917"/>
            <a:ext cx="1232453" cy="11926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sz="6600" dirty="0"/>
              <a:t>と</a:t>
            </a:r>
            <a:endParaRPr lang="fr-FR" sz="66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1870BD-AF92-4038-A3E0-81A5D2ECA9A5}"/>
              </a:ext>
            </a:extLst>
          </p:cNvPr>
          <p:cNvSpPr txBox="1"/>
          <p:nvPr/>
        </p:nvSpPr>
        <p:spPr>
          <a:xfrm>
            <a:off x="1305256" y="3490396"/>
            <a:ext cx="9077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/>
              <a:t>PARTICULE D’ENUMERATION </a:t>
            </a:r>
            <a:r>
              <a:rPr lang="fr-FR" sz="5400" dirty="0" err="1"/>
              <a:t>と</a:t>
            </a:r>
            <a:endParaRPr lang="fr-FR" sz="54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14108F4-2832-83D1-2935-D48588C2E505}"/>
              </a:ext>
            </a:extLst>
          </p:cNvPr>
          <p:cNvSpPr txBox="1"/>
          <p:nvPr/>
        </p:nvSpPr>
        <p:spPr>
          <a:xfrm>
            <a:off x="1817225" y="5116010"/>
            <a:ext cx="4728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Elle permet de faire une liste complète de noms.</a:t>
            </a:r>
          </a:p>
        </p:txBody>
      </p:sp>
    </p:spTree>
    <p:extLst>
      <p:ext uri="{BB962C8B-B14F-4D97-AF65-F5344CB8AC3E}">
        <p14:creationId xmlns:p14="http://schemas.microsoft.com/office/powerpoint/2010/main" val="415052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2B39683-2CEE-4869-830D-8FBC71951777}"/>
              </a:ext>
            </a:extLst>
          </p:cNvPr>
          <p:cNvSpPr txBox="1"/>
          <p:nvPr/>
        </p:nvSpPr>
        <p:spPr>
          <a:xfrm>
            <a:off x="450573" y="609600"/>
            <a:ext cx="3856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/>
              <a:t>NOM 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F69EDDF-7257-489B-9FB4-1166FE61CB41}"/>
              </a:ext>
            </a:extLst>
          </p:cNvPr>
          <p:cNvSpPr txBox="1"/>
          <p:nvPr/>
        </p:nvSpPr>
        <p:spPr>
          <a:xfrm>
            <a:off x="5811077" y="609599"/>
            <a:ext cx="4737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ja-JP" sz="5400" dirty="0"/>
              <a:t>NOM 2</a:t>
            </a:r>
            <a:endParaRPr lang="fr-FR" sz="5400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7FFB498-6C76-4F55-B2F2-F1EFF5C160A0}"/>
              </a:ext>
            </a:extLst>
          </p:cNvPr>
          <p:cNvSpPr/>
          <p:nvPr/>
        </p:nvSpPr>
        <p:spPr>
          <a:xfrm>
            <a:off x="4257259" y="474917"/>
            <a:ext cx="1232453" cy="11926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fr-FR" sz="6600" dirty="0"/>
              <a:t>の</a:t>
            </a:r>
            <a:endParaRPr lang="fr-FR" sz="66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1870BD-AF92-4038-A3E0-81A5D2ECA9A5}"/>
              </a:ext>
            </a:extLst>
          </p:cNvPr>
          <p:cNvSpPr txBox="1"/>
          <p:nvPr/>
        </p:nvSpPr>
        <p:spPr>
          <a:xfrm>
            <a:off x="925471" y="3556950"/>
            <a:ext cx="10024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/>
              <a:t>PARTICULE DE DETERMINATION </a:t>
            </a:r>
            <a:r>
              <a:rPr lang="fr-FR" sz="5400" dirty="0" err="1"/>
              <a:t>の</a:t>
            </a:r>
            <a:endParaRPr lang="fr-FR" sz="5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E22EAE-DA63-86BD-BD1C-8D961DD1C728}"/>
              </a:ext>
            </a:extLst>
          </p:cNvPr>
          <p:cNvSpPr txBox="1"/>
          <p:nvPr/>
        </p:nvSpPr>
        <p:spPr>
          <a:xfrm>
            <a:off x="1840376" y="5162308"/>
            <a:ext cx="7679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particule </a:t>
            </a:r>
            <a:r>
              <a:rPr lang="fr-FR" dirty="0" err="1"/>
              <a:t>の</a:t>
            </a:r>
            <a:r>
              <a:rPr lang="fr-FR" dirty="0"/>
              <a:t> </a:t>
            </a:r>
            <a:r>
              <a:rPr lang="en-US" altLang="ja-JP" dirty="0" err="1"/>
              <a:t>permet</a:t>
            </a:r>
            <a:r>
              <a:rPr lang="en-US" altLang="ja-JP" dirty="0"/>
              <a:t> de </a:t>
            </a:r>
            <a:r>
              <a:rPr lang="en-US" altLang="ja-JP" dirty="0" err="1"/>
              <a:t>relier</a:t>
            </a:r>
            <a:r>
              <a:rPr lang="en-US" altLang="ja-JP" dirty="0"/>
              <a:t> deux </a:t>
            </a:r>
            <a:r>
              <a:rPr lang="en-US" altLang="ja-JP" dirty="0" err="1"/>
              <a:t>noms</a:t>
            </a:r>
            <a:r>
              <a:rPr lang="en-US" altLang="ja-JP" dirty="0"/>
              <a:t>. Le nom 1 </a:t>
            </a:r>
            <a:r>
              <a:rPr lang="en-US" altLang="ja-JP" dirty="0" err="1"/>
              <a:t>vient</a:t>
            </a:r>
            <a:r>
              <a:rPr lang="en-US" altLang="ja-JP" dirty="0"/>
              <a:t> </a:t>
            </a:r>
            <a:r>
              <a:rPr lang="en-US" altLang="ja-JP" dirty="0" err="1"/>
              <a:t>compléter</a:t>
            </a:r>
            <a:r>
              <a:rPr lang="en-US" altLang="ja-JP" dirty="0"/>
              <a:t> le nom 2.</a:t>
            </a:r>
          </a:p>
          <a:p>
            <a:r>
              <a:rPr lang="en-US" altLang="ja-JP" dirty="0"/>
              <a:t>Elle </a:t>
            </a:r>
            <a:r>
              <a:rPr lang="fr-FR" dirty="0"/>
              <a:t>peut notamment exprimer une relation de possession entre les deux noms. </a:t>
            </a:r>
          </a:p>
        </p:txBody>
      </p:sp>
    </p:spTree>
    <p:extLst>
      <p:ext uri="{BB962C8B-B14F-4D97-AF65-F5344CB8AC3E}">
        <p14:creationId xmlns:p14="http://schemas.microsoft.com/office/powerpoint/2010/main" val="4048820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2B39683-2CEE-4869-830D-8FBC71951777}"/>
              </a:ext>
            </a:extLst>
          </p:cNvPr>
          <p:cNvSpPr txBox="1"/>
          <p:nvPr/>
        </p:nvSpPr>
        <p:spPr>
          <a:xfrm>
            <a:off x="1143002" y="1548933"/>
            <a:ext cx="3856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/>
              <a:t>PAYS + </a:t>
            </a:r>
            <a:r>
              <a:rPr lang="ja-JP" altLang="fr-FR" sz="5400" b="1" dirty="0">
                <a:solidFill>
                  <a:srgbClr val="FF0000"/>
                </a:solidFill>
              </a:rPr>
              <a:t>ご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1870BD-AF92-4038-A3E0-81A5D2ECA9A5}"/>
              </a:ext>
            </a:extLst>
          </p:cNvPr>
          <p:cNvSpPr txBox="1"/>
          <p:nvPr/>
        </p:nvSpPr>
        <p:spPr>
          <a:xfrm>
            <a:off x="1143002" y="0"/>
            <a:ext cx="110489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/>
              <a:t>Indiquer la langue du pays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E4F095-BD27-4313-B6F9-217F0422D921}"/>
              </a:ext>
            </a:extLst>
          </p:cNvPr>
          <p:cNvSpPr/>
          <p:nvPr/>
        </p:nvSpPr>
        <p:spPr>
          <a:xfrm>
            <a:off x="8173989" y="1546858"/>
            <a:ext cx="2875009" cy="783326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>
                <a:solidFill>
                  <a:srgbClr val="FF0000"/>
                </a:solidFill>
                <a:sym typeface="Wingdings" panose="05000000000000000000" pitchFamily="2" charset="2"/>
              </a:rPr>
              <a:t></a:t>
            </a:r>
            <a:r>
              <a:rPr lang="ja-JP" altLang="fr-FR" sz="4800" dirty="0">
                <a:solidFill>
                  <a:srgbClr val="FF0000"/>
                </a:solidFill>
                <a:sym typeface="Wingdings" panose="05000000000000000000" pitchFamily="2" charset="2"/>
              </a:rPr>
              <a:t>えいご</a:t>
            </a:r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DC98319-5D64-87EE-B8E4-182C4437A4FC}"/>
              </a:ext>
            </a:extLst>
          </p:cNvPr>
          <p:cNvSpPr txBox="1"/>
          <p:nvPr/>
        </p:nvSpPr>
        <p:spPr>
          <a:xfrm>
            <a:off x="1143002" y="3118371"/>
            <a:ext cx="9581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/>
              <a:t>Indiquer une nationalité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7155C18-B914-52E9-B504-87FF601CB6D9}"/>
              </a:ext>
            </a:extLst>
          </p:cNvPr>
          <p:cNvSpPr txBox="1"/>
          <p:nvPr/>
        </p:nvSpPr>
        <p:spPr>
          <a:xfrm>
            <a:off x="1143001" y="4979295"/>
            <a:ext cx="3856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/>
              <a:t>PAYS + </a:t>
            </a:r>
            <a:r>
              <a:rPr lang="ja-JP" altLang="fr-FR" sz="5400" b="1" dirty="0">
                <a:solidFill>
                  <a:srgbClr val="FF0000"/>
                </a:solidFill>
              </a:rPr>
              <a:t>人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94D2D3-13DA-2B31-2247-B2A5373B5CC9}"/>
              </a:ext>
            </a:extLst>
          </p:cNvPr>
          <p:cNvSpPr txBox="1"/>
          <p:nvPr/>
        </p:nvSpPr>
        <p:spPr>
          <a:xfrm>
            <a:off x="2908684" y="4566203"/>
            <a:ext cx="1272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fr-FR" sz="2800" dirty="0">
                <a:solidFill>
                  <a:srgbClr val="FF0000"/>
                </a:solidFill>
              </a:rPr>
              <a:t>じん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9118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205</Words>
  <Application>Microsoft Macintosh PowerPoint</Application>
  <PresentationFormat>Grand écran</PresentationFormat>
  <Paragraphs>59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prof</dc:creator>
  <cp:lastModifiedBy>Marine Depléchin</cp:lastModifiedBy>
  <cp:revision>8</cp:revision>
  <dcterms:created xsi:type="dcterms:W3CDTF">2023-09-25T04:32:55Z</dcterms:created>
  <dcterms:modified xsi:type="dcterms:W3CDTF">2023-09-25T08:20:20Z</dcterms:modified>
</cp:coreProperties>
</file>