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</p:sldIdLst>
  <p:sldSz cx="12192000" cy="6858000"/>
  <p:notesSz cx="6858000" cy="9144000"/>
  <p:defaultTextStyle>
    <a:defPPr>
      <a:defRPr lang="fr-N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4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NC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C728-A027-4A3C-BEB2-17A84A0C78D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NC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NC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27FF4-5FE4-41EB-8AE0-2D41E13DA1EE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235347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NC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7FF4-5FE4-41EB-8AE0-2D41E13DA1EE}" type="slidenum">
              <a:rPr lang="fr-NC" smtClean="0"/>
              <a:t>1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61186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84374-7CA4-43E0-8EED-752120436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C6F69E-FD59-48C5-89D7-4A8243CDB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8F4A2-D5FA-4580-95E8-FD29802E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E2B1-F6A4-4C2F-8CA5-7E051799F2F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09E571-0DE3-4541-8BCA-0A76BBC6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9645E9-2C53-49BD-ADF1-0D51A67E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0A3-03CA-4718-8FF8-C026FCCD6AA4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254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6D0AA-30C2-4034-B380-3C39BC65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2A193B-831B-4D95-A08C-656D38AF3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297F22-D1B2-44A6-993F-81E2FC32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E2B1-F6A4-4C2F-8CA5-7E051799F2F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1FE5B5-3CA9-468A-9030-1B721949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221353-B5DE-4958-9BC6-EABA2294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0A3-03CA-4718-8FF8-C026FCCD6AA4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2265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0EC580-5404-4180-A061-91A441ED8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BEC3AA-9E25-4817-90E5-19AF3FE86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0B1BB5-E5D4-4CF4-B455-FB97838B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E2B1-F6A4-4C2F-8CA5-7E051799F2F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5DA95B-4D1E-4080-AD91-D8FB2F14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511A77-65AC-4FBB-91F7-3A2216BE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0A3-03CA-4718-8FF8-C026FCCD6AA4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27491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1D5FD-87BB-46D9-A77B-5AE95D1C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C711C-4BB6-457D-8D67-304329559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446E70-5FDC-4DF8-809C-BEBE3C90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E2B1-F6A4-4C2F-8CA5-7E051799F2F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5F771C-09A0-41CE-8F56-3334CDED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1FF521-46FC-420B-A5D2-0941F40D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0A3-03CA-4718-8FF8-C026FCCD6AA4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61482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5FEBB-6A94-4993-A9EB-A0DB8380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CD8A7A-3FF2-4A5F-8221-F62304322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B0AC56-57A8-41CA-B801-27CECF67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E2B1-F6A4-4C2F-8CA5-7E051799F2F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6290AC-62BF-40C5-B466-F94F71E4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3330DD-26EC-4A4B-87EB-28AA77E4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0A3-03CA-4718-8FF8-C026FCCD6AA4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35919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73844-9335-43B4-8BE2-1232645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F1FB40-FFDD-4EDC-8B81-1370E3B9A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341DEF-F8DB-4B07-B47C-2B96C37BA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DF792A-826B-4286-92EA-CA46B2E3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E2B1-F6A4-4C2F-8CA5-7E051799F2F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B66E0F-403A-483C-AEED-2830E5B7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A1024E-EF94-42A1-95F3-F7F0A99E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0A3-03CA-4718-8FF8-C026FCCD6AA4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2081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B96F7-2B14-4725-988B-219D0E67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54949A-EF4F-4648-8279-A659C81CB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B34EF3-0DED-4D0B-AF2B-43CC32BE1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978EFF-6AF8-45A6-A8E0-F6070342B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DF750D-2E99-4C34-80AC-F0F3F1BED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EFC393-5122-4ED9-9FED-72D57F78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E2B1-F6A4-4C2F-8CA5-7E051799F2F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25B8F0-F087-47D4-A594-9067338D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CA0854-1A13-4C58-B291-C40EE16D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0A3-03CA-4718-8FF8-C026FCCD6AA4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9829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3EBED-DD19-4362-865E-93BA62C4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FF0BFB-E258-46E9-AC11-C7BF9CB3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E2B1-F6A4-4C2F-8CA5-7E051799F2F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5480F6-116E-4161-8FB9-3122DE12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9458DC-3FCA-408A-A3E0-3C3B843F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0A3-03CA-4718-8FF8-C026FCCD6AA4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9765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178F86-806C-4E0B-A2C4-95115947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E2B1-F6A4-4C2F-8CA5-7E051799F2F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A67819-EE1D-407D-858A-5039A59E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F88013-00A7-4A1A-AC27-007B73F0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0A3-03CA-4718-8FF8-C026FCCD6AA4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22818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0D5CA-ACB0-4EE3-9567-B4698AA1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EF6596-A0EF-419B-9F64-7045CE07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8D76A8-32C8-4954-891D-C805ECF02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88B8A3-3C45-4B77-B303-1E344832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E2B1-F6A4-4C2F-8CA5-7E051799F2F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863AF7-E1D1-44AE-BF5D-A88656D9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020374-EF74-4893-B44C-F7E3813F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0A3-03CA-4718-8FF8-C026FCCD6AA4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41121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4E6B7-FD47-4294-A144-64881F92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82A1F4-76F6-416A-9680-4CF3ED2B0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NC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A50721-A71A-4A13-A34B-26D60FE21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F3F815-6A1F-443A-BFDB-B13320F8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E2B1-F6A4-4C2F-8CA5-7E051799F2F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B091CB-9985-4E34-A2D2-EB9E83DF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3BA7E4-0A39-4F1A-A104-C3CF3BDF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0A3-03CA-4718-8FF8-C026FCCD6AA4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2845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A06BE2-2240-4968-86E4-A6A42CB6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FB06EC-D78E-402B-BD8F-9FECBC9BE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F39E8D-39BF-40F1-AEB9-83E3F3895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E2B1-F6A4-4C2F-8CA5-7E051799F2FF}" type="datetimeFigureOut">
              <a:rPr lang="fr-NC" smtClean="0"/>
              <a:t>08/31/2021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64700B-A33E-437D-B23D-41D1FB71B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202EF0-0296-432F-9876-C7A0C17A4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20A3-03CA-4718-8FF8-C026FCCD6AA4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3286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N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u.fr/" TargetMode="External"/><Relationship Id="rId2" Type="http://schemas.openxmlformats.org/officeDocument/2006/relationships/hyperlink" Target="https://la1ere.francetvinfo.fr/nouvellecaledon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var.gouv.nc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D96540-16DD-4102-8B50-FB0E466B5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57" r="9091" b="3152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7E7412-62BC-477A-814D-61CA342B4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1002890"/>
            <a:ext cx="6457392" cy="5078173"/>
          </a:xfrm>
        </p:spPr>
        <p:txBody>
          <a:bodyPr>
            <a:normAutofit/>
          </a:bodyPr>
          <a:lstStyle/>
          <a:p>
            <a:r>
              <a:rPr lang="fr-FR" sz="4800" b="1" dirty="0"/>
              <a:t>RESSOURCES POUR LE PROGRAMME ADAPTE DE GEOGRAPHIE </a:t>
            </a:r>
          </a:p>
          <a:p>
            <a:r>
              <a:rPr lang="fr-FR" sz="4800" b="1" dirty="0"/>
              <a:t>de la voie professionnelle </a:t>
            </a:r>
          </a:p>
          <a:p>
            <a:r>
              <a:rPr lang="fr-FR" sz="4800" b="1" dirty="0"/>
              <a:t>en NOUVELLE-CALEDONIE </a:t>
            </a:r>
            <a:endParaRPr lang="fr-NC" sz="4800" b="1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53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D7F6DD4-F0C3-486E-BCE9-A82C222C6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4" t="22381" r="52053" b="9524"/>
          <a:stretch/>
        </p:blipFill>
        <p:spPr>
          <a:xfrm>
            <a:off x="2710541" y="0"/>
            <a:ext cx="5754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01672-8C17-4B24-BB37-1F8FB98C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BIBLIOGRAPHIE/ SITOGRAPHIE</a:t>
            </a:r>
            <a:endParaRPr lang="fr-NC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CB59F-3DA8-4294-9B05-BDE4ACCA8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Atlas de la Nouvelle-Calédonie, IRD Editions, Marseille 2013.</a:t>
            </a:r>
          </a:p>
          <a:p>
            <a:r>
              <a:rPr lang="fr-FR" dirty="0">
                <a:hlinkClick r:id="rId2"/>
              </a:rPr>
              <a:t>https://la1ere.francetvinfo.fr/nouvellecaledonie/</a:t>
            </a:r>
            <a:endParaRPr lang="fr-FR" dirty="0"/>
          </a:p>
          <a:p>
            <a:r>
              <a:rPr lang="fr-FR" dirty="0"/>
              <a:t>Cresica.org (Consortium de Coopération pour la Recherche, l’Enseignement supérieur et la Recherche en Nouvelle-Calédonie)</a:t>
            </a:r>
          </a:p>
          <a:p>
            <a:r>
              <a:rPr lang="fr-FR" dirty="0">
                <a:hlinkClick r:id="rId3"/>
              </a:rPr>
              <a:t>https://www.onu.fr/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https://davar.gouv.nc/</a:t>
            </a:r>
            <a:r>
              <a:rPr lang="fr-FR" dirty="0"/>
              <a:t> (Direction des affaires vétérinaires, alimentaires et rurales)</a:t>
            </a:r>
            <a:endParaRPr lang="fr-NC" dirty="0"/>
          </a:p>
        </p:txBody>
      </p:sp>
    </p:spTree>
    <p:extLst>
      <p:ext uri="{BB962C8B-B14F-4D97-AF65-F5344CB8AC3E}">
        <p14:creationId xmlns:p14="http://schemas.microsoft.com/office/powerpoint/2010/main" val="37482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CF5D3-D3DB-4885-AC4B-198A2F69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1985171" cy="1325563"/>
          </a:xfrm>
        </p:spPr>
        <p:txBody>
          <a:bodyPr/>
          <a:lstStyle/>
          <a:p>
            <a:pPr algn="ctr"/>
            <a:r>
              <a:rPr lang="fr-FR" b="1" dirty="0"/>
              <a:t>THEME 1: L’accès aux ressources pour produire, consommer, se loger et se déplacer </a:t>
            </a:r>
            <a:endParaRPr lang="fr-NC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E851AC9-426F-4C0D-832A-74F1ED599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311" y="1690688"/>
            <a:ext cx="10010560" cy="5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E1A8867-8AA7-43D3-AD7F-10FA310D1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0" t="19148" r="4744" b="1967"/>
          <a:stretch/>
        </p:blipFill>
        <p:spPr>
          <a:xfrm>
            <a:off x="160243" y="593654"/>
            <a:ext cx="12031757" cy="5497658"/>
          </a:xfr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B2F0B880-424D-4694-BC22-79C62796D67F}"/>
              </a:ext>
            </a:extLst>
          </p:cNvPr>
          <p:cNvSpPr/>
          <p:nvPr/>
        </p:nvSpPr>
        <p:spPr>
          <a:xfrm>
            <a:off x="2344616" y="228600"/>
            <a:ext cx="9847384" cy="3924886"/>
          </a:xfrm>
          <a:custGeom>
            <a:avLst/>
            <a:gdLst>
              <a:gd name="connsiteX0" fmla="*/ 0 w 9847384"/>
              <a:gd name="connsiteY0" fmla="*/ 379828 h 3924886"/>
              <a:gd name="connsiteX1" fmla="*/ 0 w 9847384"/>
              <a:gd name="connsiteY1" fmla="*/ 379828 h 3924886"/>
              <a:gd name="connsiteX2" fmla="*/ 70338 w 9847384"/>
              <a:gd name="connsiteY2" fmla="*/ 478301 h 3924886"/>
              <a:gd name="connsiteX3" fmla="*/ 84406 w 9847384"/>
              <a:gd name="connsiteY3" fmla="*/ 520504 h 3924886"/>
              <a:gd name="connsiteX4" fmla="*/ 168812 w 9847384"/>
              <a:gd name="connsiteY4" fmla="*/ 576775 h 3924886"/>
              <a:gd name="connsiteX5" fmla="*/ 225083 w 9847384"/>
              <a:gd name="connsiteY5" fmla="*/ 633046 h 3924886"/>
              <a:gd name="connsiteX6" fmla="*/ 239150 w 9847384"/>
              <a:gd name="connsiteY6" fmla="*/ 675249 h 3924886"/>
              <a:gd name="connsiteX7" fmla="*/ 337624 w 9847384"/>
              <a:gd name="connsiteY7" fmla="*/ 759655 h 3924886"/>
              <a:gd name="connsiteX8" fmla="*/ 436098 w 9847384"/>
              <a:gd name="connsiteY8" fmla="*/ 872197 h 3924886"/>
              <a:gd name="connsiteX9" fmla="*/ 478301 w 9847384"/>
              <a:gd name="connsiteY9" fmla="*/ 914400 h 3924886"/>
              <a:gd name="connsiteX10" fmla="*/ 562707 w 9847384"/>
              <a:gd name="connsiteY10" fmla="*/ 956603 h 3924886"/>
              <a:gd name="connsiteX11" fmla="*/ 590843 w 9847384"/>
              <a:gd name="connsiteY11" fmla="*/ 998806 h 3924886"/>
              <a:gd name="connsiteX12" fmla="*/ 633046 w 9847384"/>
              <a:gd name="connsiteY12" fmla="*/ 1012874 h 3924886"/>
              <a:gd name="connsiteX13" fmla="*/ 675249 w 9847384"/>
              <a:gd name="connsiteY13" fmla="*/ 1041009 h 3924886"/>
              <a:gd name="connsiteX14" fmla="*/ 731520 w 9847384"/>
              <a:gd name="connsiteY14" fmla="*/ 1111348 h 3924886"/>
              <a:gd name="connsiteX15" fmla="*/ 773723 w 9847384"/>
              <a:gd name="connsiteY15" fmla="*/ 1125415 h 3924886"/>
              <a:gd name="connsiteX16" fmla="*/ 801858 w 9847384"/>
              <a:gd name="connsiteY16" fmla="*/ 1209821 h 3924886"/>
              <a:gd name="connsiteX17" fmla="*/ 872197 w 9847384"/>
              <a:gd name="connsiteY17" fmla="*/ 1280160 h 3924886"/>
              <a:gd name="connsiteX18" fmla="*/ 942535 w 9847384"/>
              <a:gd name="connsiteY18" fmla="*/ 1364566 h 3924886"/>
              <a:gd name="connsiteX19" fmla="*/ 1012873 w 9847384"/>
              <a:gd name="connsiteY19" fmla="*/ 1420837 h 3924886"/>
              <a:gd name="connsiteX20" fmla="*/ 1083212 w 9847384"/>
              <a:gd name="connsiteY20" fmla="*/ 1505243 h 3924886"/>
              <a:gd name="connsiteX21" fmla="*/ 1125415 w 9847384"/>
              <a:gd name="connsiteY21" fmla="*/ 1519311 h 3924886"/>
              <a:gd name="connsiteX22" fmla="*/ 1167618 w 9847384"/>
              <a:gd name="connsiteY22" fmla="*/ 1575581 h 3924886"/>
              <a:gd name="connsiteX23" fmla="*/ 1209821 w 9847384"/>
              <a:gd name="connsiteY23" fmla="*/ 1589649 h 3924886"/>
              <a:gd name="connsiteX24" fmla="*/ 1294227 w 9847384"/>
              <a:gd name="connsiteY24" fmla="*/ 1631852 h 3924886"/>
              <a:gd name="connsiteX25" fmla="*/ 1322363 w 9847384"/>
              <a:gd name="connsiteY25" fmla="*/ 1659988 h 3924886"/>
              <a:gd name="connsiteX26" fmla="*/ 1434904 w 9847384"/>
              <a:gd name="connsiteY26" fmla="*/ 1688123 h 3924886"/>
              <a:gd name="connsiteX27" fmla="*/ 1561513 w 9847384"/>
              <a:gd name="connsiteY27" fmla="*/ 1674055 h 3924886"/>
              <a:gd name="connsiteX28" fmla="*/ 1645920 w 9847384"/>
              <a:gd name="connsiteY28" fmla="*/ 1645920 h 3924886"/>
              <a:gd name="connsiteX29" fmla="*/ 1913206 w 9847384"/>
              <a:gd name="connsiteY29" fmla="*/ 1617784 h 3924886"/>
              <a:gd name="connsiteX30" fmla="*/ 2391507 w 9847384"/>
              <a:gd name="connsiteY30" fmla="*/ 1617784 h 3924886"/>
              <a:gd name="connsiteX31" fmla="*/ 2700997 w 9847384"/>
              <a:gd name="connsiteY31" fmla="*/ 1603717 h 3924886"/>
              <a:gd name="connsiteX32" fmla="*/ 2743200 w 9847384"/>
              <a:gd name="connsiteY32" fmla="*/ 1533378 h 3924886"/>
              <a:gd name="connsiteX33" fmla="*/ 2785403 w 9847384"/>
              <a:gd name="connsiteY33" fmla="*/ 1491175 h 3924886"/>
              <a:gd name="connsiteX34" fmla="*/ 2855741 w 9847384"/>
              <a:gd name="connsiteY34" fmla="*/ 1336431 h 3924886"/>
              <a:gd name="connsiteX35" fmla="*/ 2897944 w 9847384"/>
              <a:gd name="connsiteY35" fmla="*/ 1308295 h 3924886"/>
              <a:gd name="connsiteX36" fmla="*/ 2996418 w 9847384"/>
              <a:gd name="connsiteY36" fmla="*/ 1237957 h 3924886"/>
              <a:gd name="connsiteX37" fmla="*/ 3052689 w 9847384"/>
              <a:gd name="connsiteY37" fmla="*/ 1195754 h 3924886"/>
              <a:gd name="connsiteX38" fmla="*/ 3108960 w 9847384"/>
              <a:gd name="connsiteY38" fmla="*/ 1181686 h 3924886"/>
              <a:gd name="connsiteX39" fmla="*/ 3488787 w 9847384"/>
              <a:gd name="connsiteY39" fmla="*/ 1167618 h 3924886"/>
              <a:gd name="connsiteX40" fmla="*/ 3573193 w 9847384"/>
              <a:gd name="connsiteY40" fmla="*/ 1153551 h 3924886"/>
              <a:gd name="connsiteX41" fmla="*/ 3629464 w 9847384"/>
              <a:gd name="connsiteY41" fmla="*/ 1139483 h 3924886"/>
              <a:gd name="connsiteX42" fmla="*/ 4557932 w 9847384"/>
              <a:gd name="connsiteY42" fmla="*/ 1167618 h 3924886"/>
              <a:gd name="connsiteX43" fmla="*/ 4628270 w 9847384"/>
              <a:gd name="connsiteY43" fmla="*/ 1195754 h 3924886"/>
              <a:gd name="connsiteX44" fmla="*/ 4670473 w 9847384"/>
              <a:gd name="connsiteY44" fmla="*/ 1223889 h 3924886"/>
              <a:gd name="connsiteX45" fmla="*/ 4740812 w 9847384"/>
              <a:gd name="connsiteY45" fmla="*/ 1252024 h 3924886"/>
              <a:gd name="connsiteX46" fmla="*/ 4783015 w 9847384"/>
              <a:gd name="connsiteY46" fmla="*/ 1280160 h 3924886"/>
              <a:gd name="connsiteX47" fmla="*/ 4853353 w 9847384"/>
              <a:gd name="connsiteY47" fmla="*/ 1294228 h 3924886"/>
              <a:gd name="connsiteX48" fmla="*/ 4909624 w 9847384"/>
              <a:gd name="connsiteY48" fmla="*/ 1322363 h 3924886"/>
              <a:gd name="connsiteX49" fmla="*/ 4979963 w 9847384"/>
              <a:gd name="connsiteY49" fmla="*/ 1336431 h 3924886"/>
              <a:gd name="connsiteX50" fmla="*/ 5106572 w 9847384"/>
              <a:gd name="connsiteY50" fmla="*/ 1434904 h 3924886"/>
              <a:gd name="connsiteX51" fmla="*/ 5205046 w 9847384"/>
              <a:gd name="connsiteY51" fmla="*/ 1575581 h 3924886"/>
              <a:gd name="connsiteX52" fmla="*/ 5275384 w 9847384"/>
              <a:gd name="connsiteY52" fmla="*/ 1674055 h 3924886"/>
              <a:gd name="connsiteX53" fmla="*/ 5345723 w 9847384"/>
              <a:gd name="connsiteY53" fmla="*/ 1744394 h 3924886"/>
              <a:gd name="connsiteX54" fmla="*/ 5416061 w 9847384"/>
              <a:gd name="connsiteY54" fmla="*/ 1871003 h 3924886"/>
              <a:gd name="connsiteX55" fmla="*/ 5444197 w 9847384"/>
              <a:gd name="connsiteY55" fmla="*/ 1899138 h 3924886"/>
              <a:gd name="connsiteX56" fmla="*/ 5472332 w 9847384"/>
              <a:gd name="connsiteY56" fmla="*/ 1941341 h 3924886"/>
              <a:gd name="connsiteX57" fmla="*/ 5514535 w 9847384"/>
              <a:gd name="connsiteY57" fmla="*/ 1969477 h 3924886"/>
              <a:gd name="connsiteX58" fmla="*/ 5627077 w 9847384"/>
              <a:gd name="connsiteY58" fmla="*/ 2067951 h 3924886"/>
              <a:gd name="connsiteX59" fmla="*/ 5697415 w 9847384"/>
              <a:gd name="connsiteY59" fmla="*/ 2124221 h 3924886"/>
              <a:gd name="connsiteX60" fmla="*/ 5725550 w 9847384"/>
              <a:gd name="connsiteY60" fmla="*/ 2166424 h 3924886"/>
              <a:gd name="connsiteX61" fmla="*/ 5767753 w 9847384"/>
              <a:gd name="connsiteY61" fmla="*/ 2208628 h 3924886"/>
              <a:gd name="connsiteX62" fmla="*/ 5824024 w 9847384"/>
              <a:gd name="connsiteY62" fmla="*/ 2293034 h 3924886"/>
              <a:gd name="connsiteX63" fmla="*/ 5880295 w 9847384"/>
              <a:gd name="connsiteY63" fmla="*/ 2377440 h 3924886"/>
              <a:gd name="connsiteX64" fmla="*/ 5908430 w 9847384"/>
              <a:gd name="connsiteY64" fmla="*/ 2419643 h 3924886"/>
              <a:gd name="connsiteX65" fmla="*/ 5992837 w 9847384"/>
              <a:gd name="connsiteY65" fmla="*/ 2518117 h 3924886"/>
              <a:gd name="connsiteX66" fmla="*/ 6049107 w 9847384"/>
              <a:gd name="connsiteY66" fmla="*/ 2602523 h 3924886"/>
              <a:gd name="connsiteX67" fmla="*/ 6133513 w 9847384"/>
              <a:gd name="connsiteY67" fmla="*/ 2700997 h 3924886"/>
              <a:gd name="connsiteX68" fmla="*/ 6203852 w 9847384"/>
              <a:gd name="connsiteY68" fmla="*/ 2757268 h 3924886"/>
              <a:gd name="connsiteX69" fmla="*/ 6274190 w 9847384"/>
              <a:gd name="connsiteY69" fmla="*/ 2813538 h 3924886"/>
              <a:gd name="connsiteX70" fmla="*/ 6302326 w 9847384"/>
              <a:gd name="connsiteY70" fmla="*/ 2855741 h 3924886"/>
              <a:gd name="connsiteX71" fmla="*/ 6386732 w 9847384"/>
              <a:gd name="connsiteY71" fmla="*/ 2940148 h 3924886"/>
              <a:gd name="connsiteX72" fmla="*/ 6513341 w 9847384"/>
              <a:gd name="connsiteY72" fmla="*/ 3080824 h 3924886"/>
              <a:gd name="connsiteX73" fmla="*/ 6555544 w 9847384"/>
              <a:gd name="connsiteY73" fmla="*/ 3123028 h 3924886"/>
              <a:gd name="connsiteX74" fmla="*/ 6597747 w 9847384"/>
              <a:gd name="connsiteY74" fmla="*/ 3165231 h 3924886"/>
              <a:gd name="connsiteX75" fmla="*/ 6625883 w 9847384"/>
              <a:gd name="connsiteY75" fmla="*/ 3207434 h 3924886"/>
              <a:gd name="connsiteX76" fmla="*/ 6738424 w 9847384"/>
              <a:gd name="connsiteY76" fmla="*/ 3305908 h 3924886"/>
              <a:gd name="connsiteX77" fmla="*/ 6822830 w 9847384"/>
              <a:gd name="connsiteY77" fmla="*/ 3404381 h 3924886"/>
              <a:gd name="connsiteX78" fmla="*/ 6850966 w 9847384"/>
              <a:gd name="connsiteY78" fmla="*/ 3460652 h 3924886"/>
              <a:gd name="connsiteX79" fmla="*/ 6921304 w 9847384"/>
              <a:gd name="connsiteY79" fmla="*/ 3545058 h 3924886"/>
              <a:gd name="connsiteX80" fmla="*/ 6935372 w 9847384"/>
              <a:gd name="connsiteY80" fmla="*/ 3587261 h 3924886"/>
              <a:gd name="connsiteX81" fmla="*/ 7019778 w 9847384"/>
              <a:gd name="connsiteY81" fmla="*/ 3699803 h 3924886"/>
              <a:gd name="connsiteX82" fmla="*/ 7104184 w 9847384"/>
              <a:gd name="connsiteY82" fmla="*/ 3756074 h 3924886"/>
              <a:gd name="connsiteX83" fmla="*/ 7132320 w 9847384"/>
              <a:gd name="connsiteY83" fmla="*/ 3784209 h 3924886"/>
              <a:gd name="connsiteX84" fmla="*/ 7258929 w 9847384"/>
              <a:gd name="connsiteY84" fmla="*/ 3812344 h 3924886"/>
              <a:gd name="connsiteX85" fmla="*/ 7512147 w 9847384"/>
              <a:gd name="connsiteY85" fmla="*/ 3868615 h 3924886"/>
              <a:gd name="connsiteX86" fmla="*/ 7751298 w 9847384"/>
              <a:gd name="connsiteY86" fmla="*/ 3882683 h 3924886"/>
              <a:gd name="connsiteX87" fmla="*/ 7906043 w 9847384"/>
              <a:gd name="connsiteY87" fmla="*/ 3910818 h 3924886"/>
              <a:gd name="connsiteX88" fmla="*/ 9397218 w 9847384"/>
              <a:gd name="connsiteY88" fmla="*/ 3924886 h 3924886"/>
              <a:gd name="connsiteX89" fmla="*/ 9762978 w 9847384"/>
              <a:gd name="connsiteY89" fmla="*/ 3910818 h 3924886"/>
              <a:gd name="connsiteX90" fmla="*/ 9805181 w 9847384"/>
              <a:gd name="connsiteY90" fmla="*/ 3868615 h 3924886"/>
              <a:gd name="connsiteX91" fmla="*/ 9791113 w 9847384"/>
              <a:gd name="connsiteY91" fmla="*/ 3727938 h 3924886"/>
              <a:gd name="connsiteX92" fmla="*/ 9777046 w 9847384"/>
              <a:gd name="connsiteY92" fmla="*/ 3685735 h 3924886"/>
              <a:gd name="connsiteX93" fmla="*/ 9833317 w 9847384"/>
              <a:gd name="connsiteY93" fmla="*/ 3516923 h 3924886"/>
              <a:gd name="connsiteX94" fmla="*/ 9847384 w 9847384"/>
              <a:gd name="connsiteY94" fmla="*/ 3460652 h 3924886"/>
              <a:gd name="connsiteX95" fmla="*/ 9833317 w 9847384"/>
              <a:gd name="connsiteY95" fmla="*/ 3334043 h 3924886"/>
              <a:gd name="connsiteX96" fmla="*/ 9805181 w 9847384"/>
              <a:gd name="connsiteY96" fmla="*/ 3291840 h 3924886"/>
              <a:gd name="connsiteX97" fmla="*/ 9777046 w 9847384"/>
              <a:gd name="connsiteY97" fmla="*/ 3094892 h 3924886"/>
              <a:gd name="connsiteX98" fmla="*/ 9762978 w 9847384"/>
              <a:gd name="connsiteY98" fmla="*/ 2785403 h 3924886"/>
              <a:gd name="connsiteX99" fmla="*/ 9748910 w 9847384"/>
              <a:gd name="connsiteY99" fmla="*/ 2686929 h 3924886"/>
              <a:gd name="connsiteX100" fmla="*/ 9762978 w 9847384"/>
              <a:gd name="connsiteY100" fmla="*/ 1842868 h 3924886"/>
              <a:gd name="connsiteX101" fmla="*/ 9777046 w 9847384"/>
              <a:gd name="connsiteY101" fmla="*/ 1786597 h 3924886"/>
              <a:gd name="connsiteX102" fmla="*/ 9762978 w 9847384"/>
              <a:gd name="connsiteY102" fmla="*/ 1477108 h 3924886"/>
              <a:gd name="connsiteX103" fmla="*/ 9748910 w 9847384"/>
              <a:gd name="connsiteY103" fmla="*/ 1420837 h 3924886"/>
              <a:gd name="connsiteX104" fmla="*/ 9734843 w 9847384"/>
              <a:gd name="connsiteY104" fmla="*/ 1336431 h 3924886"/>
              <a:gd name="connsiteX105" fmla="*/ 9762978 w 9847384"/>
              <a:gd name="connsiteY105" fmla="*/ 1223889 h 3924886"/>
              <a:gd name="connsiteX106" fmla="*/ 9791113 w 9847384"/>
              <a:gd name="connsiteY106" fmla="*/ 1167618 h 3924886"/>
              <a:gd name="connsiteX107" fmla="*/ 9762978 w 9847384"/>
              <a:gd name="connsiteY107" fmla="*/ 1026941 h 3924886"/>
              <a:gd name="connsiteX108" fmla="*/ 9777046 w 9847384"/>
              <a:gd name="connsiteY108" fmla="*/ 872197 h 3924886"/>
              <a:gd name="connsiteX109" fmla="*/ 9791113 w 9847384"/>
              <a:gd name="connsiteY109" fmla="*/ 829994 h 3924886"/>
              <a:gd name="connsiteX110" fmla="*/ 9805181 w 9847384"/>
              <a:gd name="connsiteY110" fmla="*/ 506437 h 3924886"/>
              <a:gd name="connsiteX111" fmla="*/ 9734843 w 9847384"/>
              <a:gd name="connsiteY111" fmla="*/ 351692 h 3924886"/>
              <a:gd name="connsiteX112" fmla="*/ 9678572 w 9847384"/>
              <a:gd name="connsiteY112" fmla="*/ 337624 h 3924886"/>
              <a:gd name="connsiteX113" fmla="*/ 9636369 w 9847384"/>
              <a:gd name="connsiteY113" fmla="*/ 309489 h 3924886"/>
              <a:gd name="connsiteX114" fmla="*/ 9594166 w 9847384"/>
              <a:gd name="connsiteY114" fmla="*/ 295421 h 3924886"/>
              <a:gd name="connsiteX115" fmla="*/ 9467557 w 9847384"/>
              <a:gd name="connsiteY115" fmla="*/ 267286 h 3924886"/>
              <a:gd name="connsiteX116" fmla="*/ 8510953 w 9847384"/>
              <a:gd name="connsiteY116" fmla="*/ 281354 h 3924886"/>
              <a:gd name="connsiteX117" fmla="*/ 8328073 w 9847384"/>
              <a:gd name="connsiteY117" fmla="*/ 295421 h 3924886"/>
              <a:gd name="connsiteX118" fmla="*/ 7990449 w 9847384"/>
              <a:gd name="connsiteY118" fmla="*/ 309489 h 3924886"/>
              <a:gd name="connsiteX119" fmla="*/ 7666892 w 9847384"/>
              <a:gd name="connsiteY119" fmla="*/ 295421 h 3924886"/>
              <a:gd name="connsiteX120" fmla="*/ 7371470 w 9847384"/>
              <a:gd name="connsiteY120" fmla="*/ 253218 h 3924886"/>
              <a:gd name="connsiteX121" fmla="*/ 7160455 w 9847384"/>
              <a:gd name="connsiteY121" fmla="*/ 239151 h 3924886"/>
              <a:gd name="connsiteX122" fmla="*/ 7005710 w 9847384"/>
              <a:gd name="connsiteY122" fmla="*/ 211015 h 3924886"/>
              <a:gd name="connsiteX123" fmla="*/ 6808763 w 9847384"/>
              <a:gd name="connsiteY123" fmla="*/ 126609 h 3924886"/>
              <a:gd name="connsiteX124" fmla="*/ 6696221 w 9847384"/>
              <a:gd name="connsiteY124" fmla="*/ 98474 h 3924886"/>
              <a:gd name="connsiteX125" fmla="*/ 6569612 w 9847384"/>
              <a:gd name="connsiteY125" fmla="*/ 42203 h 3924886"/>
              <a:gd name="connsiteX126" fmla="*/ 6302326 w 9847384"/>
              <a:gd name="connsiteY126" fmla="*/ 0 h 3924886"/>
              <a:gd name="connsiteX127" fmla="*/ 5880295 w 9847384"/>
              <a:gd name="connsiteY127" fmla="*/ 14068 h 3924886"/>
              <a:gd name="connsiteX128" fmla="*/ 5613009 w 9847384"/>
              <a:gd name="connsiteY128" fmla="*/ 56271 h 3924886"/>
              <a:gd name="connsiteX129" fmla="*/ 5345723 w 9847384"/>
              <a:gd name="connsiteY129" fmla="*/ 70338 h 3924886"/>
              <a:gd name="connsiteX130" fmla="*/ 5162843 w 9847384"/>
              <a:gd name="connsiteY130" fmla="*/ 98474 h 3924886"/>
              <a:gd name="connsiteX131" fmla="*/ 5008098 w 9847384"/>
              <a:gd name="connsiteY131" fmla="*/ 112541 h 3924886"/>
              <a:gd name="connsiteX132" fmla="*/ 4881489 w 9847384"/>
              <a:gd name="connsiteY132" fmla="*/ 126609 h 3924886"/>
              <a:gd name="connsiteX133" fmla="*/ 4445390 w 9847384"/>
              <a:gd name="connsiteY133" fmla="*/ 112541 h 3924886"/>
              <a:gd name="connsiteX134" fmla="*/ 4290646 w 9847384"/>
              <a:gd name="connsiteY134" fmla="*/ 98474 h 3924886"/>
              <a:gd name="connsiteX135" fmla="*/ 3249637 w 9847384"/>
              <a:gd name="connsiteY135" fmla="*/ 70338 h 3924886"/>
              <a:gd name="connsiteX136" fmla="*/ 3094892 w 9847384"/>
              <a:gd name="connsiteY136" fmla="*/ 56271 h 3924886"/>
              <a:gd name="connsiteX137" fmla="*/ 2912012 w 9847384"/>
              <a:gd name="connsiteY137" fmla="*/ 28135 h 3924886"/>
              <a:gd name="connsiteX138" fmla="*/ 2518117 w 9847384"/>
              <a:gd name="connsiteY138" fmla="*/ 42203 h 3924886"/>
              <a:gd name="connsiteX139" fmla="*/ 2180492 w 9847384"/>
              <a:gd name="connsiteY139" fmla="*/ 70338 h 3924886"/>
              <a:gd name="connsiteX140" fmla="*/ 2067950 w 9847384"/>
              <a:gd name="connsiteY140" fmla="*/ 84406 h 3924886"/>
              <a:gd name="connsiteX141" fmla="*/ 1645920 w 9847384"/>
              <a:gd name="connsiteY141" fmla="*/ 98474 h 3924886"/>
              <a:gd name="connsiteX142" fmla="*/ 1378633 w 9847384"/>
              <a:gd name="connsiteY142" fmla="*/ 126609 h 3924886"/>
              <a:gd name="connsiteX143" fmla="*/ 1111347 w 9847384"/>
              <a:gd name="connsiteY143" fmla="*/ 140677 h 3924886"/>
              <a:gd name="connsiteX144" fmla="*/ 703384 w 9847384"/>
              <a:gd name="connsiteY144" fmla="*/ 168812 h 3924886"/>
              <a:gd name="connsiteX145" fmla="*/ 576775 w 9847384"/>
              <a:gd name="connsiteY145" fmla="*/ 196948 h 3924886"/>
              <a:gd name="connsiteX146" fmla="*/ 140677 w 9847384"/>
              <a:gd name="connsiteY146" fmla="*/ 239151 h 3924886"/>
              <a:gd name="connsiteX147" fmla="*/ 0 w 9847384"/>
              <a:gd name="connsiteY147" fmla="*/ 309489 h 3924886"/>
              <a:gd name="connsiteX148" fmla="*/ 0 w 9847384"/>
              <a:gd name="connsiteY148" fmla="*/ 379828 h 392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9847384" h="3924886">
                <a:moveTo>
                  <a:pt x="0" y="379828"/>
                </a:moveTo>
                <a:lnTo>
                  <a:pt x="0" y="379828"/>
                </a:lnTo>
                <a:cubicBezTo>
                  <a:pt x="23446" y="412652"/>
                  <a:pt x="49584" y="443712"/>
                  <a:pt x="70338" y="478301"/>
                </a:cubicBezTo>
                <a:cubicBezTo>
                  <a:pt x="77967" y="491016"/>
                  <a:pt x="73921" y="510019"/>
                  <a:pt x="84406" y="520504"/>
                </a:cubicBezTo>
                <a:cubicBezTo>
                  <a:pt x="108316" y="544414"/>
                  <a:pt x="144902" y="552865"/>
                  <a:pt x="168812" y="576775"/>
                </a:cubicBezTo>
                <a:lnTo>
                  <a:pt x="225083" y="633046"/>
                </a:lnTo>
                <a:cubicBezTo>
                  <a:pt x="229772" y="647114"/>
                  <a:pt x="230531" y="663182"/>
                  <a:pt x="239150" y="675249"/>
                </a:cubicBezTo>
                <a:cubicBezTo>
                  <a:pt x="270162" y="718666"/>
                  <a:pt x="297069" y="732619"/>
                  <a:pt x="337624" y="759655"/>
                </a:cubicBezTo>
                <a:cubicBezTo>
                  <a:pt x="384153" y="829446"/>
                  <a:pt x="353806" y="789904"/>
                  <a:pt x="436098" y="872197"/>
                </a:cubicBezTo>
                <a:cubicBezTo>
                  <a:pt x="450166" y="886265"/>
                  <a:pt x="459427" y="908109"/>
                  <a:pt x="478301" y="914400"/>
                </a:cubicBezTo>
                <a:cubicBezTo>
                  <a:pt x="536544" y="933815"/>
                  <a:pt x="508166" y="920243"/>
                  <a:pt x="562707" y="956603"/>
                </a:cubicBezTo>
                <a:cubicBezTo>
                  <a:pt x="572086" y="970671"/>
                  <a:pt x="577641" y="988244"/>
                  <a:pt x="590843" y="998806"/>
                </a:cubicBezTo>
                <a:cubicBezTo>
                  <a:pt x="602422" y="1008069"/>
                  <a:pt x="619783" y="1006242"/>
                  <a:pt x="633046" y="1012874"/>
                </a:cubicBezTo>
                <a:cubicBezTo>
                  <a:pt x="648168" y="1020435"/>
                  <a:pt x="661181" y="1031631"/>
                  <a:pt x="675249" y="1041009"/>
                </a:cubicBezTo>
                <a:cubicBezTo>
                  <a:pt x="688028" y="1060178"/>
                  <a:pt x="709247" y="1097984"/>
                  <a:pt x="731520" y="1111348"/>
                </a:cubicBezTo>
                <a:cubicBezTo>
                  <a:pt x="744235" y="1118977"/>
                  <a:pt x="759655" y="1120726"/>
                  <a:pt x="773723" y="1125415"/>
                </a:cubicBezTo>
                <a:cubicBezTo>
                  <a:pt x="783101" y="1153550"/>
                  <a:pt x="780887" y="1188850"/>
                  <a:pt x="801858" y="1209821"/>
                </a:cubicBezTo>
                <a:lnTo>
                  <a:pt x="872197" y="1280160"/>
                </a:lnTo>
                <a:cubicBezTo>
                  <a:pt x="932556" y="1400880"/>
                  <a:pt x="862999" y="1285030"/>
                  <a:pt x="942535" y="1364566"/>
                </a:cubicBezTo>
                <a:cubicBezTo>
                  <a:pt x="1006167" y="1428198"/>
                  <a:pt x="930712" y="1393449"/>
                  <a:pt x="1012873" y="1420837"/>
                </a:cubicBezTo>
                <a:cubicBezTo>
                  <a:pt x="1033634" y="1451977"/>
                  <a:pt x="1050718" y="1483580"/>
                  <a:pt x="1083212" y="1505243"/>
                </a:cubicBezTo>
                <a:cubicBezTo>
                  <a:pt x="1095550" y="1513468"/>
                  <a:pt x="1111347" y="1514622"/>
                  <a:pt x="1125415" y="1519311"/>
                </a:cubicBezTo>
                <a:cubicBezTo>
                  <a:pt x="1139483" y="1538068"/>
                  <a:pt x="1149606" y="1560571"/>
                  <a:pt x="1167618" y="1575581"/>
                </a:cubicBezTo>
                <a:cubicBezTo>
                  <a:pt x="1179010" y="1585074"/>
                  <a:pt x="1196558" y="1583017"/>
                  <a:pt x="1209821" y="1589649"/>
                </a:cubicBezTo>
                <a:cubicBezTo>
                  <a:pt x="1318903" y="1644190"/>
                  <a:pt x="1188148" y="1596492"/>
                  <a:pt x="1294227" y="1631852"/>
                </a:cubicBezTo>
                <a:cubicBezTo>
                  <a:pt x="1303606" y="1641231"/>
                  <a:pt x="1310048" y="1655062"/>
                  <a:pt x="1322363" y="1659988"/>
                </a:cubicBezTo>
                <a:cubicBezTo>
                  <a:pt x="1358265" y="1674349"/>
                  <a:pt x="1434904" y="1688123"/>
                  <a:pt x="1434904" y="1688123"/>
                </a:cubicBezTo>
                <a:cubicBezTo>
                  <a:pt x="1477107" y="1683434"/>
                  <a:pt x="1519875" y="1682383"/>
                  <a:pt x="1561513" y="1674055"/>
                </a:cubicBezTo>
                <a:cubicBezTo>
                  <a:pt x="1590595" y="1668239"/>
                  <a:pt x="1616410" y="1648871"/>
                  <a:pt x="1645920" y="1645920"/>
                </a:cubicBezTo>
                <a:cubicBezTo>
                  <a:pt x="1828849" y="1627627"/>
                  <a:pt x="1739759" y="1637056"/>
                  <a:pt x="1913206" y="1617784"/>
                </a:cubicBezTo>
                <a:cubicBezTo>
                  <a:pt x="2114113" y="1567560"/>
                  <a:pt x="1891306" y="1617784"/>
                  <a:pt x="2391507" y="1617784"/>
                </a:cubicBezTo>
                <a:cubicBezTo>
                  <a:pt x="2494777" y="1617784"/>
                  <a:pt x="2597834" y="1608406"/>
                  <a:pt x="2700997" y="1603717"/>
                </a:cubicBezTo>
                <a:cubicBezTo>
                  <a:pt x="2715065" y="1580271"/>
                  <a:pt x="2726794" y="1555252"/>
                  <a:pt x="2743200" y="1533378"/>
                </a:cubicBezTo>
                <a:cubicBezTo>
                  <a:pt x="2755137" y="1517462"/>
                  <a:pt x="2773840" y="1507364"/>
                  <a:pt x="2785403" y="1491175"/>
                </a:cubicBezTo>
                <a:cubicBezTo>
                  <a:pt x="2811805" y="1454212"/>
                  <a:pt x="2835425" y="1366904"/>
                  <a:pt x="2855741" y="1336431"/>
                </a:cubicBezTo>
                <a:cubicBezTo>
                  <a:pt x="2865120" y="1322363"/>
                  <a:pt x="2885107" y="1319298"/>
                  <a:pt x="2897944" y="1308295"/>
                </a:cubicBezTo>
                <a:cubicBezTo>
                  <a:pt x="2982905" y="1235471"/>
                  <a:pt x="2918873" y="1263804"/>
                  <a:pt x="2996418" y="1237957"/>
                </a:cubicBezTo>
                <a:cubicBezTo>
                  <a:pt x="3015175" y="1223889"/>
                  <a:pt x="3031718" y="1206239"/>
                  <a:pt x="3052689" y="1195754"/>
                </a:cubicBezTo>
                <a:cubicBezTo>
                  <a:pt x="3069982" y="1187107"/>
                  <a:pt x="3089666" y="1182931"/>
                  <a:pt x="3108960" y="1181686"/>
                </a:cubicBezTo>
                <a:cubicBezTo>
                  <a:pt x="3235393" y="1173529"/>
                  <a:pt x="3362178" y="1172307"/>
                  <a:pt x="3488787" y="1167618"/>
                </a:cubicBezTo>
                <a:cubicBezTo>
                  <a:pt x="3516922" y="1162929"/>
                  <a:pt x="3545224" y="1159145"/>
                  <a:pt x="3573193" y="1153551"/>
                </a:cubicBezTo>
                <a:cubicBezTo>
                  <a:pt x="3592152" y="1149759"/>
                  <a:pt x="3610132" y="1139207"/>
                  <a:pt x="3629464" y="1139483"/>
                </a:cubicBezTo>
                <a:cubicBezTo>
                  <a:pt x="3939064" y="1143906"/>
                  <a:pt x="4557932" y="1167618"/>
                  <a:pt x="4557932" y="1167618"/>
                </a:cubicBezTo>
                <a:cubicBezTo>
                  <a:pt x="4581378" y="1176997"/>
                  <a:pt x="4605684" y="1184461"/>
                  <a:pt x="4628270" y="1195754"/>
                </a:cubicBezTo>
                <a:cubicBezTo>
                  <a:pt x="4643392" y="1203315"/>
                  <a:pt x="4655351" y="1216328"/>
                  <a:pt x="4670473" y="1223889"/>
                </a:cubicBezTo>
                <a:cubicBezTo>
                  <a:pt x="4693060" y="1235182"/>
                  <a:pt x="4718226" y="1240731"/>
                  <a:pt x="4740812" y="1252024"/>
                </a:cubicBezTo>
                <a:cubicBezTo>
                  <a:pt x="4755934" y="1259585"/>
                  <a:pt x="4767184" y="1274223"/>
                  <a:pt x="4783015" y="1280160"/>
                </a:cubicBezTo>
                <a:cubicBezTo>
                  <a:pt x="4805403" y="1288556"/>
                  <a:pt x="4829907" y="1289539"/>
                  <a:pt x="4853353" y="1294228"/>
                </a:cubicBezTo>
                <a:cubicBezTo>
                  <a:pt x="4872110" y="1303606"/>
                  <a:pt x="4889729" y="1315731"/>
                  <a:pt x="4909624" y="1322363"/>
                </a:cubicBezTo>
                <a:cubicBezTo>
                  <a:pt x="4932308" y="1329924"/>
                  <a:pt x="4959203" y="1324568"/>
                  <a:pt x="4979963" y="1336431"/>
                </a:cubicBezTo>
                <a:cubicBezTo>
                  <a:pt x="5026384" y="1362957"/>
                  <a:pt x="5106572" y="1434904"/>
                  <a:pt x="5106572" y="1434904"/>
                </a:cubicBezTo>
                <a:cubicBezTo>
                  <a:pt x="5139823" y="1567904"/>
                  <a:pt x="5087352" y="1399037"/>
                  <a:pt x="5205046" y="1575581"/>
                </a:cubicBezTo>
                <a:cubicBezTo>
                  <a:pt x="5225216" y="1605836"/>
                  <a:pt x="5252118" y="1647881"/>
                  <a:pt x="5275384" y="1674055"/>
                </a:cubicBezTo>
                <a:cubicBezTo>
                  <a:pt x="5297413" y="1698838"/>
                  <a:pt x="5345723" y="1744394"/>
                  <a:pt x="5345723" y="1744394"/>
                </a:cubicBezTo>
                <a:cubicBezTo>
                  <a:pt x="5363412" y="1797464"/>
                  <a:pt x="5367688" y="1822632"/>
                  <a:pt x="5416061" y="1871003"/>
                </a:cubicBezTo>
                <a:cubicBezTo>
                  <a:pt x="5425440" y="1880381"/>
                  <a:pt x="5435911" y="1888781"/>
                  <a:pt x="5444197" y="1899138"/>
                </a:cubicBezTo>
                <a:cubicBezTo>
                  <a:pt x="5454759" y="1912340"/>
                  <a:pt x="5460377" y="1929386"/>
                  <a:pt x="5472332" y="1941341"/>
                </a:cubicBezTo>
                <a:cubicBezTo>
                  <a:pt x="5484287" y="1953296"/>
                  <a:pt x="5501698" y="1958474"/>
                  <a:pt x="5514535" y="1969477"/>
                </a:cubicBezTo>
                <a:cubicBezTo>
                  <a:pt x="5684503" y="2115165"/>
                  <a:pt x="5463744" y="1945452"/>
                  <a:pt x="5627077" y="2067951"/>
                </a:cubicBezTo>
                <a:cubicBezTo>
                  <a:pt x="5707708" y="2188899"/>
                  <a:pt x="5600344" y="2046565"/>
                  <a:pt x="5697415" y="2124221"/>
                </a:cubicBezTo>
                <a:cubicBezTo>
                  <a:pt x="5710617" y="2134783"/>
                  <a:pt x="5714726" y="2153435"/>
                  <a:pt x="5725550" y="2166424"/>
                </a:cubicBezTo>
                <a:cubicBezTo>
                  <a:pt x="5738286" y="2181708"/>
                  <a:pt x="5755539" y="2192924"/>
                  <a:pt x="5767753" y="2208628"/>
                </a:cubicBezTo>
                <a:cubicBezTo>
                  <a:pt x="5788513" y="2235320"/>
                  <a:pt x="5805267" y="2264899"/>
                  <a:pt x="5824024" y="2293034"/>
                </a:cubicBezTo>
                <a:lnTo>
                  <a:pt x="5880295" y="2377440"/>
                </a:lnTo>
                <a:cubicBezTo>
                  <a:pt x="5889673" y="2391508"/>
                  <a:pt x="5896475" y="2407688"/>
                  <a:pt x="5908430" y="2419643"/>
                </a:cubicBezTo>
                <a:cubicBezTo>
                  <a:pt x="5957001" y="2468214"/>
                  <a:pt x="5950730" y="2457965"/>
                  <a:pt x="5992837" y="2518117"/>
                </a:cubicBezTo>
                <a:cubicBezTo>
                  <a:pt x="6012228" y="2545819"/>
                  <a:pt x="6025197" y="2578613"/>
                  <a:pt x="6049107" y="2602523"/>
                </a:cubicBezTo>
                <a:cubicBezTo>
                  <a:pt x="6184573" y="2737989"/>
                  <a:pt x="6047807" y="2593866"/>
                  <a:pt x="6133513" y="2700997"/>
                </a:cubicBezTo>
                <a:cubicBezTo>
                  <a:pt x="6160516" y="2734750"/>
                  <a:pt x="6167298" y="2729852"/>
                  <a:pt x="6203852" y="2757268"/>
                </a:cubicBezTo>
                <a:cubicBezTo>
                  <a:pt x="6227872" y="2775283"/>
                  <a:pt x="6252959" y="2792307"/>
                  <a:pt x="6274190" y="2813538"/>
                </a:cubicBezTo>
                <a:cubicBezTo>
                  <a:pt x="6286145" y="2825493"/>
                  <a:pt x="6291093" y="2843104"/>
                  <a:pt x="6302326" y="2855741"/>
                </a:cubicBezTo>
                <a:cubicBezTo>
                  <a:pt x="6328761" y="2885480"/>
                  <a:pt x="6362858" y="2908316"/>
                  <a:pt x="6386732" y="2940148"/>
                </a:cubicBezTo>
                <a:cubicBezTo>
                  <a:pt x="6452810" y="3028251"/>
                  <a:pt x="6412354" y="2979836"/>
                  <a:pt x="6513341" y="3080824"/>
                </a:cubicBezTo>
                <a:lnTo>
                  <a:pt x="6555544" y="3123028"/>
                </a:lnTo>
                <a:cubicBezTo>
                  <a:pt x="6569612" y="3137096"/>
                  <a:pt x="6586711" y="3148678"/>
                  <a:pt x="6597747" y="3165231"/>
                </a:cubicBezTo>
                <a:cubicBezTo>
                  <a:pt x="6607126" y="3179299"/>
                  <a:pt x="6615059" y="3194445"/>
                  <a:pt x="6625883" y="3207434"/>
                </a:cubicBezTo>
                <a:cubicBezTo>
                  <a:pt x="6657600" y="3245495"/>
                  <a:pt x="6700419" y="3275504"/>
                  <a:pt x="6738424" y="3305908"/>
                </a:cubicBezTo>
                <a:cubicBezTo>
                  <a:pt x="6809716" y="3448486"/>
                  <a:pt x="6713257" y="3276546"/>
                  <a:pt x="6822830" y="3404381"/>
                </a:cubicBezTo>
                <a:cubicBezTo>
                  <a:pt x="6836478" y="3420303"/>
                  <a:pt x="6840561" y="3442444"/>
                  <a:pt x="6850966" y="3460652"/>
                </a:cubicBezTo>
                <a:cubicBezTo>
                  <a:pt x="6877081" y="3506353"/>
                  <a:pt x="6882509" y="3506263"/>
                  <a:pt x="6921304" y="3545058"/>
                </a:cubicBezTo>
                <a:cubicBezTo>
                  <a:pt x="6925993" y="3559126"/>
                  <a:pt x="6928740" y="3573998"/>
                  <a:pt x="6935372" y="3587261"/>
                </a:cubicBezTo>
                <a:cubicBezTo>
                  <a:pt x="6947830" y="3612176"/>
                  <a:pt x="7010366" y="3691332"/>
                  <a:pt x="7019778" y="3699803"/>
                </a:cubicBezTo>
                <a:cubicBezTo>
                  <a:pt x="7044912" y="3722424"/>
                  <a:pt x="7080273" y="3732164"/>
                  <a:pt x="7104184" y="3756074"/>
                </a:cubicBezTo>
                <a:cubicBezTo>
                  <a:pt x="7113563" y="3765452"/>
                  <a:pt x="7120947" y="3777385"/>
                  <a:pt x="7132320" y="3784209"/>
                </a:cubicBezTo>
                <a:cubicBezTo>
                  <a:pt x="7160056" y="3800851"/>
                  <a:pt x="7239773" y="3808239"/>
                  <a:pt x="7258929" y="3812344"/>
                </a:cubicBezTo>
                <a:cubicBezTo>
                  <a:pt x="7323243" y="3826126"/>
                  <a:pt x="7450569" y="3864993"/>
                  <a:pt x="7512147" y="3868615"/>
                </a:cubicBezTo>
                <a:lnTo>
                  <a:pt x="7751298" y="3882683"/>
                </a:lnTo>
                <a:cubicBezTo>
                  <a:pt x="7775651" y="3887554"/>
                  <a:pt x="7886274" y="3910465"/>
                  <a:pt x="7906043" y="3910818"/>
                </a:cubicBezTo>
                <a:lnTo>
                  <a:pt x="9397218" y="3924886"/>
                </a:lnTo>
                <a:cubicBezTo>
                  <a:pt x="9519138" y="3920197"/>
                  <a:pt x="9642112" y="3927489"/>
                  <a:pt x="9762978" y="3910818"/>
                </a:cubicBezTo>
                <a:cubicBezTo>
                  <a:pt x="9782686" y="3908100"/>
                  <a:pt x="9802156" y="3888278"/>
                  <a:pt x="9805181" y="3868615"/>
                </a:cubicBezTo>
                <a:cubicBezTo>
                  <a:pt x="9812347" y="3822037"/>
                  <a:pt x="9798279" y="3774516"/>
                  <a:pt x="9791113" y="3727938"/>
                </a:cubicBezTo>
                <a:cubicBezTo>
                  <a:pt x="9788858" y="3713282"/>
                  <a:pt x="9781735" y="3699803"/>
                  <a:pt x="9777046" y="3685735"/>
                </a:cubicBezTo>
                <a:cubicBezTo>
                  <a:pt x="9795803" y="3629464"/>
                  <a:pt x="9815625" y="3573538"/>
                  <a:pt x="9833317" y="3516923"/>
                </a:cubicBezTo>
                <a:cubicBezTo>
                  <a:pt x="9839084" y="3498469"/>
                  <a:pt x="9847384" y="3479986"/>
                  <a:pt x="9847384" y="3460652"/>
                </a:cubicBezTo>
                <a:cubicBezTo>
                  <a:pt x="9847384" y="3418189"/>
                  <a:pt x="9843616" y="3375238"/>
                  <a:pt x="9833317" y="3334043"/>
                </a:cubicBezTo>
                <a:cubicBezTo>
                  <a:pt x="9829216" y="3317640"/>
                  <a:pt x="9814560" y="3305908"/>
                  <a:pt x="9805181" y="3291840"/>
                </a:cubicBezTo>
                <a:cubicBezTo>
                  <a:pt x="9788609" y="3208980"/>
                  <a:pt x="9783411" y="3193556"/>
                  <a:pt x="9777046" y="3094892"/>
                </a:cubicBezTo>
                <a:cubicBezTo>
                  <a:pt x="9770397" y="2991837"/>
                  <a:pt x="9770083" y="2888428"/>
                  <a:pt x="9762978" y="2785403"/>
                </a:cubicBezTo>
                <a:cubicBezTo>
                  <a:pt x="9760697" y="2752324"/>
                  <a:pt x="9753599" y="2719754"/>
                  <a:pt x="9748910" y="2686929"/>
                </a:cubicBezTo>
                <a:cubicBezTo>
                  <a:pt x="9753599" y="2405575"/>
                  <a:pt x="9754189" y="2124123"/>
                  <a:pt x="9762978" y="1842868"/>
                </a:cubicBezTo>
                <a:cubicBezTo>
                  <a:pt x="9763582" y="1823543"/>
                  <a:pt x="9777046" y="1805931"/>
                  <a:pt x="9777046" y="1786597"/>
                </a:cubicBezTo>
                <a:cubicBezTo>
                  <a:pt x="9777046" y="1683327"/>
                  <a:pt x="9770899" y="1580073"/>
                  <a:pt x="9762978" y="1477108"/>
                </a:cubicBezTo>
                <a:cubicBezTo>
                  <a:pt x="9761495" y="1457831"/>
                  <a:pt x="9752702" y="1439796"/>
                  <a:pt x="9748910" y="1420837"/>
                </a:cubicBezTo>
                <a:cubicBezTo>
                  <a:pt x="9743316" y="1392868"/>
                  <a:pt x="9739532" y="1364566"/>
                  <a:pt x="9734843" y="1336431"/>
                </a:cubicBezTo>
                <a:cubicBezTo>
                  <a:pt x="9744221" y="1298917"/>
                  <a:pt x="9750750" y="1260573"/>
                  <a:pt x="9762978" y="1223889"/>
                </a:cubicBezTo>
                <a:cubicBezTo>
                  <a:pt x="9769609" y="1203994"/>
                  <a:pt x="9791113" y="1188589"/>
                  <a:pt x="9791113" y="1167618"/>
                </a:cubicBezTo>
                <a:cubicBezTo>
                  <a:pt x="9791113" y="1119797"/>
                  <a:pt x="9762978" y="1026941"/>
                  <a:pt x="9762978" y="1026941"/>
                </a:cubicBezTo>
                <a:cubicBezTo>
                  <a:pt x="9767667" y="975360"/>
                  <a:pt x="9769721" y="923471"/>
                  <a:pt x="9777046" y="872197"/>
                </a:cubicBezTo>
                <a:cubicBezTo>
                  <a:pt x="9779143" y="857517"/>
                  <a:pt x="9789976" y="844779"/>
                  <a:pt x="9791113" y="829994"/>
                </a:cubicBezTo>
                <a:cubicBezTo>
                  <a:pt x="9799393" y="722358"/>
                  <a:pt x="9800492" y="614289"/>
                  <a:pt x="9805181" y="506437"/>
                </a:cubicBezTo>
                <a:cubicBezTo>
                  <a:pt x="9789117" y="442181"/>
                  <a:pt x="9795696" y="386465"/>
                  <a:pt x="9734843" y="351692"/>
                </a:cubicBezTo>
                <a:cubicBezTo>
                  <a:pt x="9718056" y="342099"/>
                  <a:pt x="9697329" y="342313"/>
                  <a:pt x="9678572" y="337624"/>
                </a:cubicBezTo>
                <a:cubicBezTo>
                  <a:pt x="9664504" y="328246"/>
                  <a:pt x="9651491" y="317050"/>
                  <a:pt x="9636369" y="309489"/>
                </a:cubicBezTo>
                <a:cubicBezTo>
                  <a:pt x="9623106" y="302857"/>
                  <a:pt x="9608552" y="299017"/>
                  <a:pt x="9594166" y="295421"/>
                </a:cubicBezTo>
                <a:cubicBezTo>
                  <a:pt x="9552224" y="284936"/>
                  <a:pt x="9509760" y="276664"/>
                  <a:pt x="9467557" y="267286"/>
                </a:cubicBezTo>
                <a:lnTo>
                  <a:pt x="8510953" y="281354"/>
                </a:lnTo>
                <a:cubicBezTo>
                  <a:pt x="8449832" y="282863"/>
                  <a:pt x="8389124" y="292121"/>
                  <a:pt x="8328073" y="295421"/>
                </a:cubicBezTo>
                <a:cubicBezTo>
                  <a:pt x="8215598" y="301501"/>
                  <a:pt x="8102990" y="304800"/>
                  <a:pt x="7990449" y="309489"/>
                </a:cubicBezTo>
                <a:cubicBezTo>
                  <a:pt x="7882597" y="304800"/>
                  <a:pt x="7774403" y="305195"/>
                  <a:pt x="7666892" y="295421"/>
                </a:cubicBezTo>
                <a:cubicBezTo>
                  <a:pt x="7567827" y="286415"/>
                  <a:pt x="7470335" y="264203"/>
                  <a:pt x="7371470" y="253218"/>
                </a:cubicBezTo>
                <a:cubicBezTo>
                  <a:pt x="7301407" y="245433"/>
                  <a:pt x="7230793" y="243840"/>
                  <a:pt x="7160455" y="239151"/>
                </a:cubicBezTo>
                <a:cubicBezTo>
                  <a:pt x="7108873" y="229772"/>
                  <a:pt x="7056411" y="224358"/>
                  <a:pt x="7005710" y="211015"/>
                </a:cubicBezTo>
                <a:cubicBezTo>
                  <a:pt x="6799897" y="156853"/>
                  <a:pt x="6979110" y="187447"/>
                  <a:pt x="6808763" y="126609"/>
                </a:cubicBezTo>
                <a:cubicBezTo>
                  <a:pt x="6772347" y="113603"/>
                  <a:pt x="6732685" y="111344"/>
                  <a:pt x="6696221" y="98474"/>
                </a:cubicBezTo>
                <a:cubicBezTo>
                  <a:pt x="6652670" y="83103"/>
                  <a:pt x="6614019" y="54891"/>
                  <a:pt x="6569612" y="42203"/>
                </a:cubicBezTo>
                <a:cubicBezTo>
                  <a:pt x="6536032" y="32609"/>
                  <a:pt x="6359661" y="8191"/>
                  <a:pt x="6302326" y="0"/>
                </a:cubicBezTo>
                <a:cubicBezTo>
                  <a:pt x="6161649" y="4689"/>
                  <a:pt x="6020583" y="2616"/>
                  <a:pt x="5880295" y="14068"/>
                </a:cubicBezTo>
                <a:cubicBezTo>
                  <a:pt x="5790395" y="21407"/>
                  <a:pt x="5702713" y="46829"/>
                  <a:pt x="5613009" y="56271"/>
                </a:cubicBezTo>
                <a:cubicBezTo>
                  <a:pt x="5524281" y="65611"/>
                  <a:pt x="5434818" y="65649"/>
                  <a:pt x="5345723" y="70338"/>
                </a:cubicBezTo>
                <a:cubicBezTo>
                  <a:pt x="5284763" y="79717"/>
                  <a:pt x="5224044" y="90824"/>
                  <a:pt x="5162843" y="98474"/>
                </a:cubicBezTo>
                <a:cubicBezTo>
                  <a:pt x="5111449" y="104898"/>
                  <a:pt x="5059635" y="107387"/>
                  <a:pt x="5008098" y="112541"/>
                </a:cubicBezTo>
                <a:cubicBezTo>
                  <a:pt x="4965846" y="116766"/>
                  <a:pt x="4923692" y="121920"/>
                  <a:pt x="4881489" y="126609"/>
                </a:cubicBezTo>
                <a:lnTo>
                  <a:pt x="4445390" y="112541"/>
                </a:lnTo>
                <a:cubicBezTo>
                  <a:pt x="4393655" y="110077"/>
                  <a:pt x="4342408" y="100301"/>
                  <a:pt x="4290646" y="98474"/>
                </a:cubicBezTo>
                <a:lnTo>
                  <a:pt x="3249637" y="70338"/>
                </a:lnTo>
                <a:cubicBezTo>
                  <a:pt x="3198055" y="65649"/>
                  <a:pt x="3146286" y="62695"/>
                  <a:pt x="3094892" y="56271"/>
                </a:cubicBezTo>
                <a:cubicBezTo>
                  <a:pt x="3033691" y="48621"/>
                  <a:pt x="2973671" y="29639"/>
                  <a:pt x="2912012" y="28135"/>
                </a:cubicBezTo>
                <a:cubicBezTo>
                  <a:pt x="2780669" y="24931"/>
                  <a:pt x="2649415" y="37514"/>
                  <a:pt x="2518117" y="42203"/>
                </a:cubicBezTo>
                <a:cubicBezTo>
                  <a:pt x="2412562" y="50323"/>
                  <a:pt x="2286873" y="59140"/>
                  <a:pt x="2180492" y="70338"/>
                </a:cubicBezTo>
                <a:cubicBezTo>
                  <a:pt x="2142894" y="74296"/>
                  <a:pt x="2105704" y="82419"/>
                  <a:pt x="2067950" y="84406"/>
                </a:cubicBezTo>
                <a:cubicBezTo>
                  <a:pt x="1927390" y="91804"/>
                  <a:pt x="1786597" y="93785"/>
                  <a:pt x="1645920" y="98474"/>
                </a:cubicBezTo>
                <a:cubicBezTo>
                  <a:pt x="1556824" y="107852"/>
                  <a:pt x="1467943" y="119558"/>
                  <a:pt x="1378633" y="126609"/>
                </a:cubicBezTo>
                <a:cubicBezTo>
                  <a:pt x="1289691" y="133631"/>
                  <a:pt x="1200428" y="135728"/>
                  <a:pt x="1111347" y="140677"/>
                </a:cubicBezTo>
                <a:cubicBezTo>
                  <a:pt x="850571" y="155164"/>
                  <a:pt x="927209" y="150160"/>
                  <a:pt x="703384" y="168812"/>
                </a:cubicBezTo>
                <a:cubicBezTo>
                  <a:pt x="661181" y="178191"/>
                  <a:pt x="619743" y="192174"/>
                  <a:pt x="576775" y="196948"/>
                </a:cubicBezTo>
                <a:cubicBezTo>
                  <a:pt x="71239" y="253119"/>
                  <a:pt x="336320" y="190239"/>
                  <a:pt x="140677" y="239151"/>
                </a:cubicBezTo>
                <a:cubicBezTo>
                  <a:pt x="40183" y="306145"/>
                  <a:pt x="89075" y="287219"/>
                  <a:pt x="0" y="309489"/>
                </a:cubicBezTo>
                <a:lnTo>
                  <a:pt x="0" y="3798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NC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48A655-8B7C-46FC-8E4B-CBA4961A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93" y="5769882"/>
            <a:ext cx="7189763" cy="1325563"/>
          </a:xfrm>
        </p:spPr>
        <p:txBody>
          <a:bodyPr>
            <a:normAutofit/>
          </a:bodyPr>
          <a:lstStyle/>
          <a:p>
            <a:r>
              <a:rPr lang="fr-FR" sz="3200" i="1" dirty="0"/>
              <a:t>Atlas de la Nouvelle-Calédonie</a:t>
            </a:r>
            <a:endParaRPr lang="fr-NC" sz="32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F1950A-5583-40F6-A7E2-267EFAD7C8F2}"/>
              </a:ext>
            </a:extLst>
          </p:cNvPr>
          <p:cNvSpPr txBox="1"/>
          <p:nvPr/>
        </p:nvSpPr>
        <p:spPr>
          <a:xfrm>
            <a:off x="3282293" y="228600"/>
            <a:ext cx="862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 PROBLEME DE L’EAU EN NOUVELLE-CALEDONIE</a:t>
            </a:r>
            <a:endParaRPr kumimoji="0" lang="fr-NC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1E8D68-340C-463D-8298-25195FBE118A}"/>
              </a:ext>
            </a:extLst>
          </p:cNvPr>
          <p:cNvSpPr txBox="1"/>
          <p:nvPr/>
        </p:nvSpPr>
        <p:spPr>
          <a:xfrm>
            <a:off x="3543300" y="813375"/>
            <a:ext cx="8147957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Problématique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En quoi l’eau est-elle un enjeu stratégique à la fois local et global ?</a:t>
            </a:r>
            <a:endParaRPr kumimoji="0" lang="fr-N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12881B7-D165-4C93-8139-9A8D9440F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293" y="823981"/>
            <a:ext cx="4074737" cy="59121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0BECB8D-5833-41CD-A6FE-6F983E0F6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21" t="11981" r="72419" b="76897"/>
          <a:stretch/>
        </p:blipFill>
        <p:spPr>
          <a:xfrm>
            <a:off x="185044" y="910891"/>
            <a:ext cx="2449136" cy="1165123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A18F338-EC8B-41D1-BC7C-80A12A6BE849}"/>
              </a:ext>
            </a:extLst>
          </p:cNvPr>
          <p:cNvCxnSpPr/>
          <p:nvPr/>
        </p:nvCxnSpPr>
        <p:spPr>
          <a:xfrm flipH="1">
            <a:off x="2391508" y="1603717"/>
            <a:ext cx="1467239" cy="590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5C1897B-3DD3-4696-ADD9-AB5A60A3D90C}"/>
              </a:ext>
            </a:extLst>
          </p:cNvPr>
          <p:cNvSpPr txBox="1"/>
          <p:nvPr/>
        </p:nvSpPr>
        <p:spPr>
          <a:xfrm>
            <a:off x="379137" y="2338187"/>
            <a:ext cx="336010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accent2"/>
                </a:solidFill>
              </a:rPr>
              <a:t>Parcours 1</a:t>
            </a:r>
            <a:r>
              <a:rPr lang="fr-FR" sz="2000" b="1" dirty="0">
                <a:solidFill>
                  <a:schemeClr val="accent2"/>
                </a:solidFill>
              </a:rPr>
              <a:t>:</a:t>
            </a:r>
          </a:p>
          <a:p>
            <a:r>
              <a:rPr lang="fr-FR" sz="2000" dirty="0"/>
              <a:t>-Difficultés de la commune</a:t>
            </a:r>
          </a:p>
          <a:p>
            <a:r>
              <a:rPr lang="fr-FR" sz="2000" dirty="0"/>
              <a:t>-Disponibilité et accessibilité de l’eau</a:t>
            </a:r>
          </a:p>
          <a:p>
            <a:r>
              <a:rPr lang="fr-FR" sz="2000" dirty="0"/>
              <a:t>-Victimes de la pénurie en eau</a:t>
            </a:r>
          </a:p>
          <a:p>
            <a:r>
              <a:rPr lang="fr-FR" sz="2000" dirty="0"/>
              <a:t>-Concurrence entre la population et les activités économiques (mine et tourisme)</a:t>
            </a:r>
          </a:p>
          <a:p>
            <a:r>
              <a:rPr lang="fr-FR" sz="2000" dirty="0"/>
              <a:t>-Une problématique qui remonte à Jean-Marie </a:t>
            </a:r>
            <a:r>
              <a:rPr lang="fr-FR" sz="2000" dirty="0" err="1"/>
              <a:t>Tjibaou</a:t>
            </a:r>
            <a:r>
              <a:rPr lang="fr-FR" sz="2000" dirty="0"/>
              <a:t>…</a:t>
            </a:r>
          </a:p>
          <a:p>
            <a:endParaRPr lang="fr-NC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C44118F-3339-4CDE-8D09-2A1EA486848B}"/>
              </a:ext>
            </a:extLst>
          </p:cNvPr>
          <p:cNvCxnSpPr/>
          <p:nvPr/>
        </p:nvCxnSpPr>
        <p:spPr>
          <a:xfrm>
            <a:off x="8358604" y="1603717"/>
            <a:ext cx="1202633" cy="50266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7A527CA-2D4F-454A-8E9A-A5B337A37AE1}"/>
              </a:ext>
            </a:extLst>
          </p:cNvPr>
          <p:cNvSpPr txBox="1"/>
          <p:nvPr/>
        </p:nvSpPr>
        <p:spPr>
          <a:xfrm>
            <a:off x="8719457" y="2338187"/>
            <a:ext cx="32167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accent2"/>
                </a:solidFill>
              </a:rPr>
              <a:t>Parcours 2:</a:t>
            </a:r>
          </a:p>
          <a:p>
            <a:r>
              <a:rPr lang="fr-FR" sz="2000" dirty="0"/>
              <a:t>-Témoignage </a:t>
            </a:r>
          </a:p>
          <a:p>
            <a:r>
              <a:rPr lang="fr-FR" sz="2000" dirty="0"/>
              <a:t>-Mesures prises par la Mairie de </a:t>
            </a:r>
            <a:r>
              <a:rPr lang="fr-FR" sz="2000" dirty="0" err="1"/>
              <a:t>Poum</a:t>
            </a:r>
            <a:endParaRPr lang="fr-FR" sz="2000" dirty="0"/>
          </a:p>
          <a:p>
            <a:r>
              <a:rPr lang="fr-FR" sz="2000" dirty="0"/>
              <a:t>-Causes du manque d’eau</a:t>
            </a:r>
          </a:p>
          <a:p>
            <a:r>
              <a:rPr lang="fr-FR" sz="2000" dirty="0"/>
              <a:t>-Dégradation de l’accès à l’eau potable</a:t>
            </a:r>
          </a:p>
          <a:p>
            <a:r>
              <a:rPr lang="fr-FR" sz="2000" dirty="0"/>
              <a:t>-Elargissement du problème à d’autres communes du Nord</a:t>
            </a:r>
            <a:endParaRPr lang="fr-NC" sz="2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174B86-FE86-4FF0-8645-55815BCBA59F}"/>
              </a:ext>
            </a:extLst>
          </p:cNvPr>
          <p:cNvSpPr txBox="1"/>
          <p:nvPr/>
        </p:nvSpPr>
        <p:spPr>
          <a:xfrm>
            <a:off x="379138" y="294967"/>
            <a:ext cx="1155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Doc 1: </a:t>
            </a:r>
            <a:r>
              <a:rPr lang="fr-FR" sz="2800" b="1" u="sng" dirty="0" err="1"/>
              <a:t>Poum</a:t>
            </a:r>
            <a:r>
              <a:rPr lang="fr-FR" sz="2800" b="1" u="sng" dirty="0"/>
              <a:t>, sous le regard du journaliste </a:t>
            </a:r>
            <a:r>
              <a:rPr lang="fr-FR" sz="2800" b="1" u="sng" dirty="0" err="1"/>
              <a:t>Cécric</a:t>
            </a:r>
            <a:r>
              <a:rPr lang="fr-FR" sz="2800" b="1" u="sng" dirty="0"/>
              <a:t> </a:t>
            </a:r>
            <a:r>
              <a:rPr lang="fr-FR" sz="2800" b="1" u="sng" dirty="0" err="1"/>
              <a:t>Wakahugnème</a:t>
            </a:r>
            <a:r>
              <a:rPr lang="fr-FR" sz="2800" b="1" u="sng" dirty="0"/>
              <a:t> de NC1ère</a:t>
            </a:r>
            <a:endParaRPr lang="fr-NC" sz="2800" b="1" u="sng" dirty="0"/>
          </a:p>
        </p:txBody>
      </p:sp>
    </p:spTree>
    <p:extLst>
      <p:ext uri="{BB962C8B-B14F-4D97-AF65-F5344CB8AC3E}">
        <p14:creationId xmlns:p14="http://schemas.microsoft.com/office/powerpoint/2010/main" val="30171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15EC7D2-FD75-428B-B524-F12504954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5" r="1345" b="3632"/>
          <a:stretch/>
        </p:blipFill>
        <p:spPr>
          <a:xfrm>
            <a:off x="1671711" y="898071"/>
            <a:ext cx="8729590" cy="55981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E5C2384-F0CC-4AD1-8695-F6FDE9C21BAD}"/>
              </a:ext>
            </a:extLst>
          </p:cNvPr>
          <p:cNvSpPr txBox="1"/>
          <p:nvPr/>
        </p:nvSpPr>
        <p:spPr>
          <a:xfrm>
            <a:off x="179614" y="361817"/>
            <a:ext cx="1188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/>
              <a:t>Doc 2: LES TENSIONS SUR L’EAU EN NOUVELLE-CALEDONIE</a:t>
            </a:r>
            <a:endParaRPr lang="fr-NC" sz="3200" b="1" u="sng" dirty="0"/>
          </a:p>
        </p:txBody>
      </p:sp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96D8B397-3517-4AEA-AC9F-2CEDAF8FB814}"/>
              </a:ext>
            </a:extLst>
          </p:cNvPr>
          <p:cNvSpPr/>
          <p:nvPr/>
        </p:nvSpPr>
        <p:spPr>
          <a:xfrm>
            <a:off x="9829800" y="1050138"/>
            <a:ext cx="2106386" cy="8654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8571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EE39C-D63C-4CB2-A290-8C3C5C48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784" y="365125"/>
            <a:ext cx="7572773" cy="1325563"/>
          </a:xfrm>
        </p:spPr>
        <p:txBody>
          <a:bodyPr/>
          <a:lstStyle/>
          <a:p>
            <a:r>
              <a:rPr lang="fr-FR" b="1" u="sng" dirty="0"/>
              <a:t>Doc 3: Un usage abusif de l’eau</a:t>
            </a:r>
            <a:endParaRPr lang="fr-NC" b="1" u="sng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A7C141-715C-46F0-A837-7150CF5C6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3" t="31052" r="54274" b="37628"/>
          <a:stretch/>
        </p:blipFill>
        <p:spPr>
          <a:xfrm>
            <a:off x="73740" y="196560"/>
            <a:ext cx="4159045" cy="2035027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3BFF1CA-409C-47B4-9854-4E2334913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0990" y="1595527"/>
            <a:ext cx="9001416" cy="506591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20EFC0-BEFF-4215-871D-A7FB31D583E4}"/>
              </a:ext>
            </a:extLst>
          </p:cNvPr>
          <p:cNvSpPr txBox="1"/>
          <p:nvPr/>
        </p:nvSpPr>
        <p:spPr>
          <a:xfrm>
            <a:off x="87085" y="2400152"/>
            <a:ext cx="3031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a) La consommation d’eau en Nouvelle-Calédonie</a:t>
            </a:r>
            <a:endParaRPr lang="fr-NC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B8C50C-FC82-44FE-86B0-C3F44A194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803" y="5287770"/>
            <a:ext cx="565325" cy="50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DA88A1-960E-4855-8A5D-04611A76A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567" y="2944326"/>
            <a:ext cx="938865" cy="9693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D3426C-C48A-4811-8FC6-E93D0058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81454"/>
            <a:ext cx="11375572" cy="598260"/>
          </a:xfrm>
        </p:spPr>
        <p:txBody>
          <a:bodyPr>
            <a:normAutofit/>
          </a:bodyPr>
          <a:lstStyle/>
          <a:p>
            <a:r>
              <a:rPr lang="fr-FR" sz="3600" b="1" dirty="0"/>
              <a:t>b) La quantité d’eau consommée en France et dans le monde</a:t>
            </a:r>
            <a:endParaRPr lang="fr-NC" sz="3600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3A5F765-1BBA-478D-9A9E-4061F2449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5350" y="979714"/>
            <a:ext cx="10477499" cy="59177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7286A36-AD58-47C2-B96F-AA982AE2C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53" y="2321379"/>
            <a:ext cx="566977" cy="5060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A4D558-887E-4280-9BEC-3FB1FD4C5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54" y="1665471"/>
            <a:ext cx="566977" cy="5060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6A6289-51B6-427D-82DD-A9F768B86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55" y="1009563"/>
            <a:ext cx="56697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411DA-793E-49BE-9194-039808BA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986" cy="922823"/>
          </a:xfrm>
        </p:spPr>
        <p:txBody>
          <a:bodyPr>
            <a:normAutofit/>
          </a:bodyPr>
          <a:lstStyle/>
          <a:p>
            <a:r>
              <a:rPr lang="fr-FR" sz="3600" b="1" dirty="0"/>
              <a:t>c) Vers une nécessaire modification des comportements</a:t>
            </a:r>
            <a:endParaRPr lang="fr-NC" sz="3600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2DF8260-B305-498A-A93D-C0EEFBCA9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581" y="1287948"/>
            <a:ext cx="10180838" cy="53597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7316A46-6BFF-474C-A607-FDA358C16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07" y="2552978"/>
            <a:ext cx="566977" cy="5060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AE84A4-1EA0-4D93-929D-6438C4D57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59" y="2046966"/>
            <a:ext cx="566977" cy="5060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1729A9-3B0D-489D-A290-102CE7E27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11" y="1540954"/>
            <a:ext cx="566977" cy="5060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F3E6A03-697F-414F-BBD2-371080FFF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1" y="1034942"/>
            <a:ext cx="566977" cy="5060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D02FC9-0126-4B14-9FB1-FF36AB5BB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59" y="573530"/>
            <a:ext cx="56697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52269-9815-4DE7-B846-CA025659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5" y="0"/>
            <a:ext cx="10956070" cy="1155537"/>
          </a:xfrm>
        </p:spPr>
        <p:txBody>
          <a:bodyPr>
            <a:normAutofit fontScale="90000"/>
          </a:bodyPr>
          <a:lstStyle/>
          <a:p>
            <a:r>
              <a:rPr lang="fr-FR" b="1" u="sng"/>
              <a:t>Doc 4: La gestion de l’eau calédonienne et l’ONU</a:t>
            </a:r>
            <a:br>
              <a:rPr lang="fr-FR" b="1" u="sng"/>
            </a:br>
            <a:r>
              <a:rPr lang="fr-FR" sz="2200" b="1"/>
              <a:t>a) Une démarche interinstitutionnelle et participative          b) Les 17 objectifs de développement durable </a:t>
            </a:r>
            <a:endParaRPr lang="fr-NC" sz="2200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36F9582-3B15-4D52-891F-5433D9EDA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5" y="1155537"/>
            <a:ext cx="5856113" cy="54599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7EF4DF-CC16-4071-A687-466987C09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692" y="2232550"/>
            <a:ext cx="5171708" cy="32344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646C9E-86C0-4EA6-8A6A-06F7E9DF0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88031"/>
            <a:ext cx="566977" cy="5060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042AFD8-6FC2-4701-A109-10A0119DC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9525"/>
            <a:ext cx="566977" cy="5060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62E25E-8008-4D52-9913-91A3EF3BA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231" y="2200055"/>
            <a:ext cx="566977" cy="5060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9275190-B621-44C2-9391-8D133CE73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69" y="1694043"/>
            <a:ext cx="566977" cy="50601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CCF680-3C66-421D-A540-0CA768237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610" y="1179943"/>
            <a:ext cx="566977" cy="50601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59B5042-BE4F-4D02-A6B7-D8A40FDDD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930" y="649525"/>
            <a:ext cx="56697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287</Words>
  <Application>Microsoft Office PowerPoint</Application>
  <PresentationFormat>Grand écran</PresentationFormat>
  <Paragraphs>33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THEME 1: L’accès aux ressources pour produire, consommer, se loger et se déplacer </vt:lpstr>
      <vt:lpstr>Atlas de la Nouvelle-Calédonie</vt:lpstr>
      <vt:lpstr>Présentation PowerPoint</vt:lpstr>
      <vt:lpstr>Présentation PowerPoint</vt:lpstr>
      <vt:lpstr>Doc 3: Un usage abusif de l’eau</vt:lpstr>
      <vt:lpstr>b) La quantité d’eau consommée en France et dans le monde</vt:lpstr>
      <vt:lpstr>c) Vers une nécessaire modification des comportements</vt:lpstr>
      <vt:lpstr>Doc 4: La gestion de l’eau calédonienne et l’ONU a) Une démarche interinstitutionnelle et participative          b) Les 17 objectifs de développement durable </vt:lpstr>
      <vt:lpstr>Présentation PowerPoint</vt:lpstr>
      <vt:lpstr>BIBLIOGRAPHIE/ SITOGRAPHIE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PRESCILLA ROSSILLE</dc:creator>
  <cp:lastModifiedBy>PRESCILLA ROSSILLE</cp:lastModifiedBy>
  <cp:revision>3</cp:revision>
  <dcterms:created xsi:type="dcterms:W3CDTF">2021-08-30T10:20:45Z</dcterms:created>
  <dcterms:modified xsi:type="dcterms:W3CDTF">2021-08-31T11:59:45Z</dcterms:modified>
</cp:coreProperties>
</file>