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8" r:id="rId5"/>
    <p:sldId id="261" r:id="rId6"/>
    <p:sldId id="259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2" autoAdjust="0"/>
    <p:restoredTop sz="94615" autoAdjust="0"/>
  </p:normalViewPr>
  <p:slideViewPr>
    <p:cSldViewPr>
      <p:cViewPr varScale="1">
        <p:scale>
          <a:sx n="37" d="100"/>
          <a:sy n="37" d="100"/>
        </p:scale>
        <p:origin x="-69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657B-519C-46CC-BE50-9950AD93DAE8}" type="datetimeFigureOut">
              <a:rPr lang="fr-FR" smtClean="0"/>
              <a:pPr/>
              <a:t>25/05/2015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69A7B-896C-4BDB-A9C6-9FD7EF6CE97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657B-519C-46CC-BE50-9950AD93DAE8}" type="datetimeFigureOut">
              <a:rPr lang="fr-FR" smtClean="0"/>
              <a:pPr/>
              <a:t>25/05/2015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69A7B-896C-4BDB-A9C6-9FD7EF6CE97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657B-519C-46CC-BE50-9950AD93DAE8}" type="datetimeFigureOut">
              <a:rPr lang="fr-FR" smtClean="0"/>
              <a:pPr/>
              <a:t>25/05/2015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69A7B-896C-4BDB-A9C6-9FD7EF6CE97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657B-519C-46CC-BE50-9950AD93DAE8}" type="datetimeFigureOut">
              <a:rPr lang="fr-FR" smtClean="0"/>
              <a:pPr/>
              <a:t>25/05/2015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69A7B-896C-4BDB-A9C6-9FD7EF6CE97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657B-519C-46CC-BE50-9950AD93DAE8}" type="datetimeFigureOut">
              <a:rPr lang="fr-FR" smtClean="0"/>
              <a:pPr/>
              <a:t>25/05/2015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69A7B-896C-4BDB-A9C6-9FD7EF6CE97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657B-519C-46CC-BE50-9950AD93DAE8}" type="datetimeFigureOut">
              <a:rPr lang="fr-FR" smtClean="0"/>
              <a:pPr/>
              <a:t>25/05/2015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69A7B-896C-4BDB-A9C6-9FD7EF6CE97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657B-519C-46CC-BE50-9950AD93DAE8}" type="datetimeFigureOut">
              <a:rPr lang="fr-FR" smtClean="0"/>
              <a:pPr/>
              <a:t>25/05/2015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69A7B-896C-4BDB-A9C6-9FD7EF6CE97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657B-519C-46CC-BE50-9950AD93DAE8}" type="datetimeFigureOut">
              <a:rPr lang="fr-FR" smtClean="0"/>
              <a:pPr/>
              <a:t>25/05/2015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69A7B-896C-4BDB-A9C6-9FD7EF6CE97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657B-519C-46CC-BE50-9950AD93DAE8}" type="datetimeFigureOut">
              <a:rPr lang="fr-FR" smtClean="0"/>
              <a:pPr/>
              <a:t>25/05/2015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69A7B-896C-4BDB-A9C6-9FD7EF6CE97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657B-519C-46CC-BE50-9950AD93DAE8}" type="datetimeFigureOut">
              <a:rPr lang="fr-FR" smtClean="0"/>
              <a:pPr/>
              <a:t>25/05/2015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69A7B-896C-4BDB-A9C6-9FD7EF6CE97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657B-519C-46CC-BE50-9950AD93DAE8}" type="datetimeFigureOut">
              <a:rPr lang="fr-FR" smtClean="0"/>
              <a:pPr/>
              <a:t>25/05/2015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69A7B-896C-4BDB-A9C6-9FD7EF6CE97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B657B-519C-46CC-BE50-9950AD93DAE8}" type="datetimeFigureOut">
              <a:rPr lang="fr-FR" smtClean="0"/>
              <a:pPr/>
              <a:t>25/05/2015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569A7B-896C-4BDB-A9C6-9FD7EF6CE97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SEANCE N°2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Trouve le nombre qui vient ensuite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 ça commence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arenR"/>
            </a:pPr>
            <a:r>
              <a:rPr lang="fr-FR" dirty="0" smtClean="0"/>
              <a:t>1433; 1533 ; </a:t>
            </a:r>
            <a:r>
              <a:rPr lang="fr-FR" dirty="0" smtClean="0">
                <a:solidFill>
                  <a:srgbClr val="FF0000"/>
                </a:solidFill>
              </a:rPr>
              <a:t>1633</a:t>
            </a:r>
            <a:endParaRPr lang="fr-FR" dirty="0" smtClean="0"/>
          </a:p>
          <a:p>
            <a:pPr marL="514350" indent="-514350">
              <a:buFont typeface="+mj-lt"/>
              <a:buAutoNum type="arabicParenR"/>
            </a:pPr>
            <a:r>
              <a:rPr lang="fr-FR" dirty="0" smtClean="0"/>
              <a:t>2894;2994; </a:t>
            </a:r>
            <a:r>
              <a:rPr lang="fr-FR" dirty="0" smtClean="0">
                <a:solidFill>
                  <a:srgbClr val="FF0000"/>
                </a:solidFill>
              </a:rPr>
              <a:t>3094</a:t>
            </a:r>
            <a:endParaRPr lang="fr-FR" dirty="0" smtClean="0"/>
          </a:p>
          <a:p>
            <a:pPr marL="514350" indent="-514350">
              <a:buFont typeface="+mj-lt"/>
              <a:buAutoNum type="arabicParenR"/>
            </a:pPr>
            <a:r>
              <a:rPr lang="fr-FR" dirty="0" smtClean="0"/>
              <a:t>3784;3794; </a:t>
            </a:r>
            <a:r>
              <a:rPr lang="fr-FR" dirty="0" smtClean="0">
                <a:solidFill>
                  <a:srgbClr val="FF0000"/>
                </a:solidFill>
              </a:rPr>
              <a:t>3804</a:t>
            </a:r>
            <a:endParaRPr lang="fr-FR" dirty="0"/>
          </a:p>
          <a:p>
            <a:pPr marL="514350" indent="-514350">
              <a:buFont typeface="+mj-lt"/>
              <a:buAutoNum type="arabicParenR"/>
            </a:pPr>
            <a:r>
              <a:rPr lang="fr-FR" dirty="0" smtClean="0"/>
              <a:t>2090;2095 ; </a:t>
            </a:r>
            <a:r>
              <a:rPr lang="fr-FR" dirty="0" smtClean="0">
                <a:solidFill>
                  <a:srgbClr val="FF0000"/>
                </a:solidFill>
              </a:rPr>
              <a:t>2100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" dur="1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4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6500"/>
                            </p:stCondLst>
                            <p:childTnLst>
                              <p:par>
                                <p:cTn id="2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7000"/>
                            </p:stCondLst>
                            <p:childTnLst>
                              <p:par>
                                <p:cTn id="27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15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5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4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2000"/>
                            </p:stCondLst>
                            <p:childTnLst>
                              <p:par>
                                <p:cTn id="3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2500"/>
                            </p:stCondLst>
                            <p:childTnLst>
                              <p:par>
                                <p:cTn id="36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7" dur="15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5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4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7500"/>
                            </p:stCondLst>
                            <p:childTnLst>
                              <p:par>
                                <p:cTn id="4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8000"/>
                            </p:stCondLst>
                            <p:childTnLst>
                              <p:par>
                                <p:cTn id="45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6" dur="15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5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4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Calcule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268760"/>
            <a:ext cx="8435280" cy="4857403"/>
          </a:xfrm>
        </p:spPr>
        <p:txBody>
          <a:bodyPr/>
          <a:lstStyle/>
          <a:p>
            <a:pPr marL="514350" indent="-514350">
              <a:buNone/>
            </a:pPr>
            <a:r>
              <a:rPr lang="fr-FR" dirty="0" smtClean="0"/>
              <a:t>5) 299 + 11= </a:t>
            </a:r>
            <a:r>
              <a:rPr lang="fr-FR" dirty="0" smtClean="0">
                <a:solidFill>
                  <a:srgbClr val="FF0000"/>
                </a:solidFill>
              </a:rPr>
              <a:t>310</a:t>
            </a:r>
            <a:r>
              <a:rPr lang="fr-FR" dirty="0" smtClean="0"/>
              <a:t> </a:t>
            </a:r>
          </a:p>
          <a:p>
            <a:pPr marL="514350" indent="-514350">
              <a:buNone/>
            </a:pPr>
            <a:r>
              <a:rPr lang="fr-FR" dirty="0" smtClean="0"/>
              <a:t>6) 374 + 9 = </a:t>
            </a:r>
            <a:r>
              <a:rPr lang="fr-FR" dirty="0" smtClean="0">
                <a:solidFill>
                  <a:srgbClr val="FF0000"/>
                </a:solidFill>
              </a:rPr>
              <a:t>383</a:t>
            </a:r>
            <a:endParaRPr lang="fr-FR" dirty="0" smtClean="0"/>
          </a:p>
          <a:p>
            <a:pPr marL="514350" indent="-514350">
              <a:buNone/>
            </a:pPr>
            <a:r>
              <a:rPr lang="fr-FR" dirty="0"/>
              <a:t>7) 999+26</a:t>
            </a:r>
            <a:r>
              <a:rPr lang="fr-FR" dirty="0" smtClean="0"/>
              <a:t>= </a:t>
            </a:r>
            <a:r>
              <a:rPr lang="fr-FR" dirty="0" smtClean="0">
                <a:solidFill>
                  <a:srgbClr val="FF0000"/>
                </a:solidFill>
              </a:rPr>
              <a:t>1025</a:t>
            </a:r>
            <a:endParaRPr lang="fr-FR" dirty="0">
              <a:solidFill>
                <a:srgbClr val="FF0000"/>
              </a:solidFill>
            </a:endParaRPr>
          </a:p>
          <a:p>
            <a:pPr marL="514350" indent="-514350">
              <a:buNone/>
            </a:pPr>
            <a:endParaRPr lang="fr-FR" dirty="0" smtClean="0"/>
          </a:p>
        </p:txBody>
      </p:sp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7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7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6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9000"/>
                            </p:stCondLst>
                            <p:childTnLst>
                              <p:par>
                                <p:cTn id="1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1000"/>
                            </p:stCondLst>
                            <p:childTnLst>
                              <p:par>
                                <p:cTn id="18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3000"/>
                            </p:stCondLst>
                            <p:childTnLst>
                              <p:par>
                                <p:cTn id="22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" dur="7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6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0"/>
                            </p:stCondLst>
                            <p:childTnLst>
                              <p:par>
                                <p:cTn id="27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7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7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6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Complète par le nombre qui manque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8)                        </a:t>
            </a:r>
            <a:r>
              <a:rPr lang="fr-FR" dirty="0" smtClean="0">
                <a:solidFill>
                  <a:srgbClr val="FF0000"/>
                </a:solidFill>
              </a:rPr>
              <a:t>24 </a:t>
            </a:r>
            <a:r>
              <a:rPr lang="fr-FR" dirty="0" smtClean="0"/>
              <a:t>+ 76 = 100</a:t>
            </a:r>
          </a:p>
          <a:p>
            <a:r>
              <a:rPr lang="fr-FR" dirty="0" smtClean="0"/>
              <a:t>9)                        87 + </a:t>
            </a:r>
            <a:r>
              <a:rPr lang="fr-FR" dirty="0" smtClean="0">
                <a:solidFill>
                  <a:srgbClr val="FF0000"/>
                </a:solidFill>
              </a:rPr>
              <a:t>13</a:t>
            </a:r>
            <a:r>
              <a:rPr lang="fr-FR" dirty="0" smtClean="0"/>
              <a:t> = 100</a:t>
            </a:r>
          </a:p>
          <a:p>
            <a:r>
              <a:rPr lang="fr-FR" dirty="0" smtClean="0"/>
              <a:t>10</a:t>
            </a:r>
            <a:r>
              <a:rPr lang="fr-FR" smtClean="0"/>
              <a:t>)                      </a:t>
            </a:r>
            <a:r>
              <a:rPr lang="fr-FR" smtClean="0">
                <a:solidFill>
                  <a:srgbClr val="FF0000"/>
                </a:solidFill>
              </a:rPr>
              <a:t>78 </a:t>
            </a:r>
            <a:r>
              <a:rPr lang="fr-FR" smtClean="0"/>
              <a:t>+ </a:t>
            </a:r>
            <a:r>
              <a:rPr lang="fr-FR" dirty="0" smtClean="0"/>
              <a:t>22 = 100</a:t>
            </a:r>
            <a:endParaRPr lang="fr-FR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1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4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5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6000"/>
                            </p:stCondLst>
                            <p:childTnLst>
                              <p:par>
                                <p:cTn id="20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" dur="15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5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4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1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1500"/>
                            </p:stCondLst>
                            <p:childTnLst>
                              <p:par>
                                <p:cTn id="30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15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5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4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fr-FR" dirty="0" smtClean="0"/>
          </a:p>
          <a:p>
            <a:pPr algn="ctr"/>
            <a:endParaRPr lang="fr-FR" dirty="0"/>
          </a:p>
          <a:p>
            <a:pPr algn="ctr"/>
            <a:endParaRPr lang="fr-FR" dirty="0" smtClean="0"/>
          </a:p>
          <a:p>
            <a:pPr algn="ctr">
              <a:buNone/>
            </a:pPr>
            <a:r>
              <a:rPr lang="fr-FR" sz="9600" b="1" dirty="0" smtClean="0"/>
              <a:t>FIN</a:t>
            </a:r>
            <a:endParaRPr lang="fr-FR" sz="9600" b="1" dirty="0"/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73</Words>
  <Application>Microsoft Office PowerPoint</Application>
  <PresentationFormat>Affichage à l'écran (4:3)</PresentationFormat>
  <Paragraphs>19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SEANCE N°2</vt:lpstr>
      <vt:lpstr>Trouve le nombre qui vient ensuite</vt:lpstr>
      <vt:lpstr> ça commence</vt:lpstr>
      <vt:lpstr>Calcule</vt:lpstr>
      <vt:lpstr>Complète par le nombre qui manque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Trouve le nombre qui vient ensuite</dc:title>
  <dc:creator>Sophie</dc:creator>
  <cp:lastModifiedBy>farcy raymond </cp:lastModifiedBy>
  <cp:revision>20</cp:revision>
  <dcterms:created xsi:type="dcterms:W3CDTF">2013-05-05T07:04:37Z</dcterms:created>
  <dcterms:modified xsi:type="dcterms:W3CDTF">2015-05-25T07:28:01Z</dcterms:modified>
</cp:coreProperties>
</file>