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14.png" ContentType="image/png"/>
  <Override PartName="/ppt/media/image13.png" ContentType="image/png"/>
  <Override PartName="/ppt/media/image12.png" ContentType="image/png"/>
  <Override PartName="/ppt/media/image11.png" ContentType="image/png"/>
  <Override PartName="/ppt/media/image10.png" ContentType="image/png"/>
  <Override PartName="/ppt/media/image9.png" ContentType="image/png"/>
  <Override PartName="/ppt/media/image8.png" ContentType="image/png"/>
  <Override PartName="/ppt/media/image7.png" ContentType="image/png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5.png" ContentType="image/png"/>
  <Override PartName="/ppt/media/image1.png" ContentType="image/png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1182600" y="4167000"/>
            <a:ext cx="777204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5165280" y="20178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5165280" y="41670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1182600" y="41670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51" name="" descr=""/>
          <p:cNvPicPr/>
          <p:nvPr/>
        </p:nvPicPr>
        <p:blipFill>
          <a:blip r:embed="rId2"/>
          <a:stretch/>
        </p:blipFill>
        <p:spPr>
          <a:xfrm>
            <a:off x="2490120" y="2017440"/>
            <a:ext cx="5156640" cy="4114440"/>
          </a:xfrm>
          <a:prstGeom prst="rect">
            <a:avLst/>
          </a:prstGeom>
          <a:ln>
            <a:noFill/>
          </a:ln>
        </p:spPr>
      </p:pic>
      <p:pic>
        <p:nvPicPr>
          <p:cNvPr id="52" name="" descr=""/>
          <p:cNvPicPr/>
          <p:nvPr/>
        </p:nvPicPr>
        <p:blipFill>
          <a:blip r:embed="rId3"/>
          <a:stretch/>
        </p:blipFill>
        <p:spPr>
          <a:xfrm>
            <a:off x="2490120" y="2017440"/>
            <a:ext cx="5156640" cy="411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subTitle"/>
          </p:nvPr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5165280" y="201780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ubTitle"/>
          </p:nvPr>
        </p:nvSpPr>
        <p:spPr>
          <a:xfrm>
            <a:off x="1150920" y="214200"/>
            <a:ext cx="7792560" cy="6776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1182600" y="41670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5165280" y="201780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165280" y="20178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5165280" y="41670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165280" y="20178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1182600" y="4167000"/>
            <a:ext cx="777204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1182600" y="4167000"/>
            <a:ext cx="777204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5165280" y="20178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5165280" y="41670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3" name="PlaceHolder 5"/>
          <p:cNvSpPr>
            <a:spLocks noGrp="1"/>
          </p:cNvSpPr>
          <p:nvPr>
            <p:ph type="body"/>
          </p:nvPr>
        </p:nvSpPr>
        <p:spPr>
          <a:xfrm>
            <a:off x="1182600" y="41670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97" name="" descr=""/>
          <p:cNvPicPr/>
          <p:nvPr/>
        </p:nvPicPr>
        <p:blipFill>
          <a:blip r:embed="rId2"/>
          <a:stretch/>
        </p:blipFill>
        <p:spPr>
          <a:xfrm>
            <a:off x="2490120" y="2017440"/>
            <a:ext cx="5156640" cy="4114440"/>
          </a:xfrm>
          <a:prstGeom prst="rect">
            <a:avLst/>
          </a:prstGeom>
          <a:ln>
            <a:noFill/>
          </a:ln>
        </p:spPr>
      </p:pic>
      <p:pic>
        <p:nvPicPr>
          <p:cNvPr id="98" name="" descr=""/>
          <p:cNvPicPr/>
          <p:nvPr/>
        </p:nvPicPr>
        <p:blipFill>
          <a:blip r:embed="rId3"/>
          <a:stretch/>
        </p:blipFill>
        <p:spPr>
          <a:xfrm>
            <a:off x="2490120" y="2017440"/>
            <a:ext cx="5156640" cy="411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65280" y="201780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subTitle"/>
          </p:nvPr>
        </p:nvSpPr>
        <p:spPr>
          <a:xfrm>
            <a:off x="1150920" y="214200"/>
            <a:ext cx="7792560" cy="6776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1182600" y="41670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165280" y="201780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600" cy="411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65280" y="20178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65280" y="41670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5165280" y="2017800"/>
            <a:ext cx="379260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1182600" y="4167000"/>
            <a:ext cx="7772040" cy="1962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417600" y="1098720"/>
            <a:ext cx="437760" cy="474480"/>
          </a:xfrm>
          <a:prstGeom prst="rect">
            <a:avLst/>
          </a:prstGeom>
          <a:solidFill>
            <a:schemeClr val="accent2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bg1"/>
              </a:gs>
            </a:gsLst>
            <a:lin ang="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541440" y="1521000"/>
            <a:ext cx="421920" cy="474480"/>
          </a:xfrm>
          <a:prstGeom prst="rect">
            <a:avLst/>
          </a:prstGeom>
          <a:solidFill>
            <a:schemeClr val="folHlink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911160" y="1521000"/>
            <a:ext cx="367920" cy="474480"/>
          </a:xfrm>
          <a:prstGeom prst="rect">
            <a:avLst/>
          </a:prstGeom>
          <a:gradFill>
            <a:gsLst>
              <a:gs pos="0">
                <a:schemeClr val="folHlink"/>
              </a:gs>
              <a:gs pos="100000">
                <a:schemeClr val="bg1"/>
              </a:gs>
            </a:gsLst>
            <a:lin ang="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5"/>
          <p:cNvSpPr/>
          <p:nvPr/>
        </p:nvSpPr>
        <p:spPr>
          <a:xfrm>
            <a:off x="127080" y="1447920"/>
            <a:ext cx="560160" cy="42192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hlink"/>
              </a:gs>
            </a:gsLst>
            <a:lin ang="189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6"/>
          <p:cNvSpPr/>
          <p:nvPr/>
        </p:nvSpPr>
        <p:spPr>
          <a:xfrm>
            <a:off x="762120" y="990720"/>
            <a:ext cx="31320" cy="1052280"/>
          </a:xfrm>
          <a:prstGeom prst="rect">
            <a:avLst/>
          </a:prstGeom>
          <a:solidFill>
            <a:schemeClr val="bg2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CustomShape 7"/>
          <p:cNvSpPr/>
          <p:nvPr/>
        </p:nvSpPr>
        <p:spPr>
          <a:xfrm>
            <a:off x="442800" y="1781280"/>
            <a:ext cx="8226000" cy="31320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bg1"/>
              </a:gs>
            </a:gsLst>
            <a:lin ang="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CustomShape 8"/>
          <p:cNvSpPr/>
          <p:nvPr/>
        </p:nvSpPr>
        <p:spPr>
          <a:xfrm>
            <a:off x="290520" y="2546280"/>
            <a:ext cx="437400" cy="474480"/>
          </a:xfrm>
          <a:prstGeom prst="rect">
            <a:avLst/>
          </a:prstGeom>
          <a:solidFill>
            <a:schemeClr val="folHlink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" name="CustomShape 9"/>
          <p:cNvSpPr/>
          <p:nvPr/>
        </p:nvSpPr>
        <p:spPr>
          <a:xfrm>
            <a:off x="673560" y="2546280"/>
            <a:ext cx="327960" cy="474480"/>
          </a:xfrm>
          <a:prstGeom prst="rect">
            <a:avLst/>
          </a:prstGeom>
          <a:gradFill>
            <a:gsLst>
              <a:gs pos="0">
                <a:schemeClr val="folHlink"/>
              </a:gs>
              <a:gs pos="100000">
                <a:schemeClr val="bg1"/>
              </a:gs>
            </a:gsLst>
            <a:lin ang="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" name="CustomShape 10"/>
          <p:cNvSpPr/>
          <p:nvPr/>
        </p:nvSpPr>
        <p:spPr>
          <a:xfrm>
            <a:off x="414360" y="2968560"/>
            <a:ext cx="421560" cy="474480"/>
          </a:xfrm>
          <a:prstGeom prst="rect">
            <a:avLst/>
          </a:prstGeom>
          <a:solidFill>
            <a:schemeClr val="accent2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" name="CustomShape 11"/>
          <p:cNvSpPr/>
          <p:nvPr/>
        </p:nvSpPr>
        <p:spPr>
          <a:xfrm>
            <a:off x="783360" y="2968560"/>
            <a:ext cx="368640" cy="474480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bg1"/>
              </a:gs>
            </a:gsLst>
            <a:lin ang="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" name="CustomShape 12"/>
          <p:cNvSpPr/>
          <p:nvPr/>
        </p:nvSpPr>
        <p:spPr>
          <a:xfrm>
            <a:off x="0" y="2895480"/>
            <a:ext cx="560160" cy="42192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hlink"/>
              </a:gs>
            </a:gsLst>
            <a:lin ang="189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" name="CustomShape 13"/>
          <p:cNvSpPr/>
          <p:nvPr/>
        </p:nvSpPr>
        <p:spPr>
          <a:xfrm>
            <a:off x="635040" y="2438280"/>
            <a:ext cx="31320" cy="1052280"/>
          </a:xfrm>
          <a:prstGeom prst="rect">
            <a:avLst/>
          </a:prstGeom>
          <a:solidFill>
            <a:schemeClr val="bg2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" name="CustomShape 14"/>
          <p:cNvSpPr/>
          <p:nvPr/>
        </p:nvSpPr>
        <p:spPr>
          <a:xfrm flipV="1">
            <a:off x="316080" y="3260160"/>
            <a:ext cx="8692920" cy="55080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bg1"/>
              </a:gs>
            </a:gsLst>
            <a:lin ang="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" name="PlaceHolder 15"/>
          <p:cNvSpPr>
            <a:spLocks noGrp="1"/>
          </p:cNvSpPr>
          <p:nvPr>
            <p:ph type="title"/>
          </p:nvPr>
        </p:nvSpPr>
        <p:spPr>
          <a:xfrm>
            <a:off x="990720" y="1676520"/>
            <a:ext cx="7772040" cy="146160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fr-FR" sz="4400" strike="noStrike">
                <a:solidFill>
                  <a:srgbClr val="333399"/>
                </a:solidFill>
                <a:latin typeface="Tahoma"/>
              </a:rPr>
              <a:t>Cliquez pour éditer le format du texte-titreCliquez pour modifier le style du titre</a:t>
            </a:r>
            <a:endParaRPr/>
          </a:p>
        </p:txBody>
      </p:sp>
      <p:sp>
        <p:nvSpPr>
          <p:cNvPr id="15" name="PlaceHolder 16"/>
          <p:cNvSpPr>
            <a:spLocks noGrp="1"/>
          </p:cNvSpPr>
          <p:nvPr>
            <p:ph type="dt"/>
          </p:nvPr>
        </p:nvSpPr>
        <p:spPr>
          <a:xfrm>
            <a:off x="990720" y="6248520"/>
            <a:ext cx="1904760" cy="4568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1c1c1c"/>
                </a:solidFill>
                <a:latin typeface="Tahoma"/>
              </a:rPr>
              <a:t>07/06/2015</a:t>
            </a:r>
            <a:endParaRPr/>
          </a:p>
        </p:txBody>
      </p:sp>
      <p:sp>
        <p:nvSpPr>
          <p:cNvPr id="16" name="PlaceHolder 17"/>
          <p:cNvSpPr>
            <a:spLocks noGrp="1"/>
          </p:cNvSpPr>
          <p:nvPr>
            <p:ph type="ftr"/>
          </p:nvPr>
        </p:nvSpPr>
        <p:spPr>
          <a:xfrm>
            <a:off x="3429000" y="6248520"/>
            <a:ext cx="2895120" cy="456840"/>
          </a:xfrm>
          <a:prstGeom prst="rect">
            <a:avLst/>
          </a:prstGeom>
        </p:spPr>
        <p:txBody>
          <a:bodyPr anchor="b"/>
          <a:p>
            <a:endParaRPr/>
          </a:p>
        </p:txBody>
      </p:sp>
      <p:sp>
        <p:nvSpPr>
          <p:cNvPr id="17" name="PlaceHolder 18"/>
          <p:cNvSpPr>
            <a:spLocks noGrp="1"/>
          </p:cNvSpPr>
          <p:nvPr>
            <p:ph type="sldNum"/>
          </p:nvPr>
        </p:nvSpPr>
        <p:spPr>
          <a:xfrm>
            <a:off x="6858000" y="6248520"/>
            <a:ext cx="1904760" cy="4568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184D9D70-9609-4A4E-8704-FC4A206FF44D}" type="slidenum">
              <a:rPr lang="fr-FR" sz="1400" strike="noStrike">
                <a:solidFill>
                  <a:srgbClr val="1c1c1c"/>
                </a:solidFill>
                <a:latin typeface="Tahoma"/>
              </a:rPr>
              <a:t>&lt;numéro&gt;</a:t>
            </a:fld>
            <a:endParaRPr/>
          </a:p>
        </p:txBody>
      </p:sp>
      <p:sp>
        <p:nvSpPr>
          <p:cNvPr id="18" name="PlaceHolder 1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fr-FR" sz="3200">
                <a:latin typeface="Tahoma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2400">
                <a:latin typeface="Tahoma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2000">
                <a:latin typeface="Tahoma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2000">
                <a:latin typeface="Tahoma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2000">
                <a:latin typeface="Tahoma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2000">
                <a:latin typeface="Tahoma"/>
              </a:rPr>
              <a:t>Sixième niveau de plan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 sz="2000">
                <a:latin typeface="Tahoma"/>
              </a:rPr>
              <a:t>Septième niveau de plan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417600" y="1098720"/>
            <a:ext cx="437760" cy="474480"/>
          </a:xfrm>
          <a:prstGeom prst="rect">
            <a:avLst/>
          </a:prstGeom>
          <a:solidFill>
            <a:schemeClr val="accent2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4" name="CustomShape 2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bg1"/>
              </a:gs>
            </a:gsLst>
            <a:lin ang="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5" name="CustomShape 3"/>
          <p:cNvSpPr/>
          <p:nvPr/>
        </p:nvSpPr>
        <p:spPr>
          <a:xfrm>
            <a:off x="541440" y="1521000"/>
            <a:ext cx="421920" cy="474480"/>
          </a:xfrm>
          <a:prstGeom prst="rect">
            <a:avLst/>
          </a:prstGeom>
          <a:solidFill>
            <a:schemeClr val="folHlink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4"/>
          <p:cNvSpPr/>
          <p:nvPr/>
        </p:nvSpPr>
        <p:spPr>
          <a:xfrm>
            <a:off x="911160" y="1521000"/>
            <a:ext cx="367920" cy="474480"/>
          </a:xfrm>
          <a:prstGeom prst="rect">
            <a:avLst/>
          </a:prstGeom>
          <a:gradFill>
            <a:gsLst>
              <a:gs pos="0">
                <a:schemeClr val="folHlink"/>
              </a:gs>
              <a:gs pos="100000">
                <a:schemeClr val="bg1"/>
              </a:gs>
            </a:gsLst>
            <a:lin ang="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7" name="CustomShape 5"/>
          <p:cNvSpPr/>
          <p:nvPr/>
        </p:nvSpPr>
        <p:spPr>
          <a:xfrm>
            <a:off x="127080" y="1447920"/>
            <a:ext cx="560160" cy="42192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hlink"/>
              </a:gs>
            </a:gsLst>
            <a:lin ang="1890000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8" name="CustomShape 6"/>
          <p:cNvSpPr/>
          <p:nvPr/>
        </p:nvSpPr>
        <p:spPr>
          <a:xfrm>
            <a:off x="762120" y="990720"/>
            <a:ext cx="31320" cy="1052280"/>
          </a:xfrm>
          <a:prstGeom prst="rect">
            <a:avLst/>
          </a:prstGeom>
          <a:solidFill>
            <a:schemeClr val="bg2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9" name="CustomShape 7"/>
          <p:cNvSpPr/>
          <p:nvPr/>
        </p:nvSpPr>
        <p:spPr>
          <a:xfrm>
            <a:off x="442800" y="1781280"/>
            <a:ext cx="8226000" cy="31320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bg1"/>
              </a:gs>
            </a:gsLst>
            <a:lin ang="0"/>
          </a:gra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0" name="PlaceHolder 8"/>
          <p:cNvSpPr>
            <a:spLocks noGrp="1"/>
          </p:cNvSpPr>
          <p:nvPr>
            <p:ph type="title"/>
          </p:nvPr>
        </p:nvSpPr>
        <p:spPr>
          <a:xfrm>
            <a:off x="1150920" y="214200"/>
            <a:ext cx="7792560" cy="146160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fr-FR" sz="4400" strike="noStrike">
                <a:solidFill>
                  <a:srgbClr val="333399"/>
                </a:solidFill>
                <a:latin typeface="Tahoma"/>
              </a:rPr>
              <a:t>Cliquez pour éditer le format du texte-titreCliquez pour modifier le style du titre</a:t>
            </a:r>
            <a:endParaRPr/>
          </a:p>
        </p:txBody>
      </p:sp>
      <p:sp>
        <p:nvSpPr>
          <p:cNvPr id="61" name="PlaceHolder 9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040" cy="411444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fr-FR" sz="3200" strike="noStrike">
                <a:solidFill>
                  <a:srgbClr val="000000"/>
                </a:solidFill>
                <a:latin typeface="Tahoma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3200" strike="noStrike">
                <a:solidFill>
                  <a:srgbClr val="000000"/>
                </a:solidFill>
                <a:latin typeface="Tahoma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3200" strike="noStrike">
                <a:solidFill>
                  <a:srgbClr val="000000"/>
                </a:solidFill>
                <a:latin typeface="Tahoma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3200" strike="noStrike">
                <a:solidFill>
                  <a:srgbClr val="000000"/>
                </a:solidFill>
                <a:latin typeface="Tahoma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3200" strike="noStrike">
                <a:solidFill>
                  <a:srgbClr val="000000"/>
                </a:solidFill>
                <a:latin typeface="Tahoma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3200" strike="noStrike">
                <a:solidFill>
                  <a:srgbClr val="000000"/>
                </a:solidFill>
                <a:latin typeface="Tahoma"/>
              </a:rPr>
              <a:t>Sixième niveau de plan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"/>
            </a:pPr>
            <a:r>
              <a:rPr lang="fr-FR" sz="3200" strike="noStrike">
                <a:solidFill>
                  <a:srgbClr val="000000"/>
                </a:solidFill>
                <a:latin typeface="Tahoma"/>
              </a:rPr>
              <a:t>Septième niveau de planCliquez pour modifier les styles du texte du masque</a:t>
            </a:r>
            <a:endParaRPr/>
          </a:p>
          <a:p>
            <a:pPr lvl="1">
              <a:lnSpc>
                <a:spcPct val="100000"/>
              </a:lnSpc>
              <a:buSzPct val="55000"/>
              <a:buFont typeface="Wingdings" charset="2"/>
              <a:buChar char=""/>
            </a:pPr>
            <a:r>
              <a:rPr lang="fr-FR" sz="2800" strike="noStrike">
                <a:solidFill>
                  <a:srgbClr val="000000"/>
                </a:solidFill>
                <a:latin typeface="Tahoma"/>
              </a:rPr>
              <a:t>Deuxième niveau</a:t>
            </a:r>
            <a:endParaRPr/>
          </a:p>
          <a:p>
            <a:pPr lvl="2">
              <a:lnSpc>
                <a:spcPct val="100000"/>
              </a:lnSpc>
              <a:buSzPct val="50000"/>
              <a:buFont typeface="Wingdings" charset="2"/>
              <a:buChar char=""/>
            </a:pPr>
            <a:r>
              <a:rPr lang="fr-FR" sz="2400" strike="noStrike">
                <a:solidFill>
                  <a:srgbClr val="000000"/>
                </a:solidFill>
                <a:latin typeface="Tahoma"/>
              </a:rPr>
              <a:t>Troisième niveau</a:t>
            </a:r>
            <a:endParaRPr/>
          </a:p>
          <a:p>
            <a:pPr lvl="3">
              <a:lnSpc>
                <a:spcPct val="100000"/>
              </a:lnSpc>
              <a:buSzPct val="55000"/>
              <a:buFont typeface="Wingdings" charset="2"/>
              <a:buChar char=""/>
            </a:pPr>
            <a:r>
              <a:rPr lang="fr-FR" sz="2000" strike="noStrike">
                <a:solidFill>
                  <a:srgbClr val="000000"/>
                </a:solidFill>
                <a:latin typeface="Tahoma"/>
              </a:rPr>
              <a:t>Quatrième niveau</a:t>
            </a:r>
            <a:endParaRPr/>
          </a:p>
          <a:p>
            <a:pPr lvl="4">
              <a:lnSpc>
                <a:spcPct val="100000"/>
              </a:lnSpc>
              <a:buSzPct val="50000"/>
              <a:buFont typeface="Wingdings" charset="2"/>
              <a:buChar char=""/>
            </a:pPr>
            <a:r>
              <a:rPr lang="fr-FR" sz="2000" strike="noStrike">
                <a:solidFill>
                  <a:srgbClr val="000000"/>
                </a:solidFill>
                <a:latin typeface="Tahoma"/>
              </a:rPr>
              <a:t>Cinquième niveau</a:t>
            </a:r>
            <a:endParaRPr/>
          </a:p>
        </p:txBody>
      </p:sp>
      <p:sp>
        <p:nvSpPr>
          <p:cNvPr id="62" name="PlaceHolder 10"/>
          <p:cNvSpPr>
            <a:spLocks noGrp="1"/>
          </p:cNvSpPr>
          <p:nvPr>
            <p:ph type="dt"/>
          </p:nvPr>
        </p:nvSpPr>
        <p:spPr>
          <a:xfrm>
            <a:off x="1162080" y="6243480"/>
            <a:ext cx="1904760" cy="4568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fr-FR" sz="1400" strike="noStrike">
                <a:solidFill>
                  <a:srgbClr val="000000"/>
                </a:solidFill>
                <a:latin typeface="Tahoma"/>
              </a:rPr>
              <a:t>07/06/2015</a:t>
            </a:r>
            <a:endParaRPr/>
          </a:p>
        </p:txBody>
      </p:sp>
      <p:sp>
        <p:nvSpPr>
          <p:cNvPr id="63" name="PlaceHolder 11"/>
          <p:cNvSpPr>
            <a:spLocks noGrp="1"/>
          </p:cNvSpPr>
          <p:nvPr>
            <p:ph type="ftr"/>
          </p:nvPr>
        </p:nvSpPr>
        <p:spPr>
          <a:xfrm>
            <a:off x="3657600" y="6243480"/>
            <a:ext cx="2895120" cy="456840"/>
          </a:xfrm>
          <a:prstGeom prst="rect">
            <a:avLst/>
          </a:prstGeom>
        </p:spPr>
        <p:txBody>
          <a:bodyPr anchor="b"/>
          <a:p>
            <a:endParaRPr/>
          </a:p>
        </p:txBody>
      </p:sp>
      <p:sp>
        <p:nvSpPr>
          <p:cNvPr id="64" name="PlaceHolder 12"/>
          <p:cNvSpPr>
            <a:spLocks noGrp="1"/>
          </p:cNvSpPr>
          <p:nvPr>
            <p:ph type="sldNum"/>
          </p:nvPr>
        </p:nvSpPr>
        <p:spPr>
          <a:xfrm>
            <a:off x="7042320" y="6243480"/>
            <a:ext cx="1904760" cy="4568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0F9831A6-196A-4392-968C-17304B706468}" type="slidenum">
              <a:rPr lang="fr-FR" sz="1400" strike="noStrike">
                <a:solidFill>
                  <a:srgbClr val="000000"/>
                </a:solidFill>
                <a:latin typeface="Tahoma"/>
              </a:rPr>
              <a:t>&lt;numéro&gt;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990720" y="1676520"/>
            <a:ext cx="7772040" cy="14616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fr-FR" sz="4400" strike="noStrike">
                <a:solidFill>
                  <a:srgbClr val="333399"/>
                </a:solidFill>
                <a:latin typeface="Tahoma"/>
              </a:rPr>
              <a:t>Utilisation de Sweethome 3D</a:t>
            </a:r>
            <a:endParaRPr/>
          </a:p>
        </p:txBody>
      </p:sp>
      <p:sp>
        <p:nvSpPr>
          <p:cNvPr id="100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lang="fr-FR" sz="3200" strike="noStrike">
                <a:solidFill>
                  <a:srgbClr val="000000"/>
                </a:solidFill>
                <a:latin typeface="Tahoma"/>
              </a:rPr>
              <a:t>Logiciel d’aménagement intérieur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fr-FR" sz="4400" strike="noStrike">
                <a:solidFill>
                  <a:srgbClr val="333399"/>
                </a:solidFill>
                <a:latin typeface="Tahoma"/>
              </a:rPr>
              <a:t>8°)Placer des ouvertures</a:t>
            </a:r>
            <a:endParaRPr/>
          </a:p>
        </p:txBody>
      </p:sp>
      <p:pic>
        <p:nvPicPr>
          <p:cNvPr id="159" name="Picture 2" descr=""/>
          <p:cNvPicPr/>
          <p:nvPr/>
        </p:nvPicPr>
        <p:blipFill>
          <a:blip r:embed="rId1"/>
          <a:stretch/>
        </p:blipFill>
        <p:spPr>
          <a:xfrm>
            <a:off x="3132000" y="1196640"/>
            <a:ext cx="4564080" cy="4525560"/>
          </a:xfrm>
          <a:prstGeom prst="rect">
            <a:avLst/>
          </a:prstGeom>
          <a:ln w="9360">
            <a:noFill/>
          </a:ln>
        </p:spPr>
      </p:pic>
      <p:sp>
        <p:nvSpPr>
          <p:cNvPr id="160" name="CustomShape 2"/>
          <p:cNvSpPr/>
          <p:nvPr/>
        </p:nvSpPr>
        <p:spPr>
          <a:xfrm flipV="1">
            <a:off x="1691640" y="1483920"/>
            <a:ext cx="3672000" cy="1583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1" name="CustomShape 3"/>
          <p:cNvSpPr/>
          <p:nvPr/>
        </p:nvSpPr>
        <p:spPr>
          <a:xfrm>
            <a:off x="1691640" y="3069000"/>
            <a:ext cx="3672000" cy="1511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2" name="CustomShape 4"/>
          <p:cNvSpPr/>
          <p:nvPr/>
        </p:nvSpPr>
        <p:spPr>
          <a:xfrm>
            <a:off x="611640" y="2853000"/>
            <a:ext cx="136764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Porte</a:t>
            </a:r>
            <a:endParaRPr/>
          </a:p>
        </p:txBody>
      </p:sp>
      <p:sp>
        <p:nvSpPr>
          <p:cNvPr id="163" name="CustomShape 5"/>
          <p:cNvSpPr/>
          <p:nvPr/>
        </p:nvSpPr>
        <p:spPr>
          <a:xfrm flipH="1" flipV="1">
            <a:off x="6515640" y="1483920"/>
            <a:ext cx="1511640" cy="935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4" name="CustomShape 6"/>
          <p:cNvSpPr/>
          <p:nvPr/>
        </p:nvSpPr>
        <p:spPr>
          <a:xfrm flipH="1">
            <a:off x="6012000" y="2421000"/>
            <a:ext cx="1944000" cy="216000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5" name="CustomShape 7"/>
          <p:cNvSpPr/>
          <p:nvPr/>
        </p:nvSpPr>
        <p:spPr>
          <a:xfrm>
            <a:off x="7884360" y="2205000"/>
            <a:ext cx="136764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Fenêtre</a:t>
            </a:r>
            <a:endParaRPr/>
          </a:p>
        </p:txBody>
      </p:sp>
    </p:spTree>
  </p:cSld>
  <p:timing>
    <p:tnLst>
      <p:par>
        <p:cTn id="330" dur="indefinite" restart="never" nodeType="tmRoot">
          <p:childTnLst>
            <p:seq>
              <p:cTn id="331" dur="indefinite" nodeType="mainSeq">
                <p:childTnLst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nodeType="clickEffect" fill="hold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2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3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44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9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0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51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nodeType="clickEffect" fill="hold" presetClass="entr" presetID="3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56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57" dur="2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8" dur="2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9" dur="2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4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5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66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1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2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73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nodeType="clickEffect" fill="hold" presetClass="entr" presetID="3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78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79" dur="2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0" dur="2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1" dur="2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fr-FR" sz="4400" strike="noStrike">
                <a:solidFill>
                  <a:srgbClr val="333399"/>
                </a:solidFill>
                <a:latin typeface="Tahoma"/>
              </a:rPr>
              <a:t>9°)Visualisation</a:t>
            </a:r>
            <a:endParaRPr/>
          </a:p>
        </p:txBody>
      </p:sp>
      <p:sp>
        <p:nvSpPr>
          <p:cNvPr id="167" name="TextShape 2"/>
          <p:cNvSpPr txBox="1"/>
          <p:nvPr/>
        </p:nvSpPr>
        <p:spPr>
          <a:xfrm>
            <a:off x="1182600" y="2017800"/>
            <a:ext cx="7772040" cy="4114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buSzPct val="60000"/>
              <a:buFont typeface="Wingdings" charset="2"/>
              <a:buChar char=""/>
            </a:pPr>
            <a:r>
              <a:rPr lang="fr-FR" sz="3200" strike="noStrike">
                <a:solidFill>
                  <a:srgbClr val="000000"/>
                </a:solidFill>
                <a:latin typeface="Tahoma"/>
              </a:rPr>
              <a:t>Mode vue aérienne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"/>
            </a:pPr>
            <a:r>
              <a:rPr lang="fr-FR" sz="3200" strike="noStrike">
                <a:solidFill>
                  <a:srgbClr val="000000"/>
                </a:solidFill>
                <a:latin typeface="Tahoma"/>
              </a:rPr>
              <a:t>Mode visite virtuelle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539640" y="2637000"/>
            <a:ext cx="8229240" cy="15836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fr-FR" sz="6600" strike="noStrike">
                <a:solidFill>
                  <a:srgbClr val="333399"/>
                </a:solidFill>
                <a:latin typeface="Tahoma"/>
              </a:rPr>
              <a:t>A vous de jouer maintenant</a:t>
            </a:r>
            <a:endParaRPr/>
          </a:p>
        </p:txBody>
      </p:sp>
    </p:spTree>
  </p:cSld>
  <p:timing>
    <p:tnLst>
      <p:par>
        <p:cTn id="382" dur="indefinite" restart="never" nodeType="tmRoot">
          <p:childTnLst>
            <p:seq>
              <p:cTn id="383" dur="indefinite" nodeType="mainSeq">
                <p:childTnLst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nodeType="clickEffect" fill="hold" presetClass="emph" presetID="8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fr-FR" sz="4400" strike="noStrike">
                <a:solidFill>
                  <a:srgbClr val="333399"/>
                </a:solidFill>
                <a:latin typeface="Tahoma"/>
              </a:rPr>
              <a:t>1°) L’espace de travail</a:t>
            </a:r>
            <a:endParaRPr/>
          </a:p>
        </p:txBody>
      </p:sp>
      <p:sp>
        <p:nvSpPr>
          <p:cNvPr id="102" name="TextShape 2"/>
          <p:cNvSpPr txBox="1"/>
          <p:nvPr/>
        </p:nvSpPr>
        <p:spPr>
          <a:xfrm>
            <a:off x="1182600" y="2017800"/>
            <a:ext cx="7772040" cy="4114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endParaRPr/>
          </a:p>
        </p:txBody>
      </p:sp>
      <p:pic>
        <p:nvPicPr>
          <p:cNvPr id="103" name="Picture 2" descr=""/>
          <p:cNvPicPr/>
          <p:nvPr/>
        </p:nvPicPr>
        <p:blipFill>
          <a:blip r:embed="rId1"/>
          <a:stretch/>
        </p:blipFill>
        <p:spPr>
          <a:xfrm>
            <a:off x="539640" y="1196640"/>
            <a:ext cx="7704360" cy="5138640"/>
          </a:xfrm>
          <a:prstGeom prst="rect">
            <a:avLst/>
          </a:prstGeom>
          <a:ln w="9360">
            <a:noFill/>
          </a:ln>
        </p:spPr>
      </p:pic>
      <p:sp>
        <p:nvSpPr>
          <p:cNvPr id="104" name="CustomShape 3"/>
          <p:cNvSpPr/>
          <p:nvPr/>
        </p:nvSpPr>
        <p:spPr>
          <a:xfrm>
            <a:off x="4860000" y="2925000"/>
            <a:ext cx="2376000" cy="1186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3600" strike="noStrike">
                <a:solidFill>
                  <a:srgbClr val="000000"/>
                </a:solidFill>
                <a:latin typeface="Tahoma"/>
              </a:rPr>
              <a:t>Plan en 2D</a:t>
            </a:r>
            <a:endParaRPr/>
          </a:p>
        </p:txBody>
      </p:sp>
      <p:sp>
        <p:nvSpPr>
          <p:cNvPr id="105" name="CustomShape 4"/>
          <p:cNvSpPr/>
          <p:nvPr/>
        </p:nvSpPr>
        <p:spPr>
          <a:xfrm>
            <a:off x="4860000" y="4365000"/>
            <a:ext cx="2376000" cy="1186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3600" strike="noStrike">
                <a:solidFill>
                  <a:srgbClr val="000000"/>
                </a:solidFill>
                <a:latin typeface="Tahoma"/>
              </a:rPr>
              <a:t>Vue en 3 D</a:t>
            </a:r>
            <a:endParaRPr/>
          </a:p>
        </p:txBody>
      </p:sp>
      <p:sp>
        <p:nvSpPr>
          <p:cNvPr id="106" name="CustomShape 5"/>
          <p:cNvSpPr/>
          <p:nvPr/>
        </p:nvSpPr>
        <p:spPr>
          <a:xfrm>
            <a:off x="1475640" y="2637000"/>
            <a:ext cx="237600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3600" strike="noStrike">
                <a:solidFill>
                  <a:srgbClr val="000000"/>
                </a:solidFill>
                <a:latin typeface="Tahoma"/>
              </a:rPr>
              <a:t>Liste des Objets</a:t>
            </a:r>
            <a:endParaRPr/>
          </a:p>
        </p:txBody>
      </p:sp>
      <p:sp>
        <p:nvSpPr>
          <p:cNvPr id="107" name="CustomShape 6"/>
          <p:cNvSpPr/>
          <p:nvPr/>
        </p:nvSpPr>
        <p:spPr>
          <a:xfrm>
            <a:off x="539640" y="4869000"/>
            <a:ext cx="3240000" cy="173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3600" strike="noStrike">
                <a:solidFill>
                  <a:srgbClr val="000000"/>
                </a:solidFill>
                <a:latin typeface="Tahoma"/>
              </a:rPr>
              <a:t>Caractéristiques des objets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>
                <p:childTnLst>
                  <p:par>
                    <p:cTn id="5" fill="hold">
                      <p:stCondLst>
                        <p:cond delay="indefinite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out">
                                      <p:cBhvr additive="repl">
                                        <p:cTn id="11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fr-FR" sz="4400" strike="noStrike">
                <a:solidFill>
                  <a:srgbClr val="333399"/>
                </a:solidFill>
                <a:latin typeface="Tahoma"/>
              </a:rPr>
              <a:t>2°) Placer un objet dans le plan </a:t>
            </a:r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1182600" y="2017800"/>
            <a:ext cx="7772040" cy="4114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endParaRPr/>
          </a:p>
        </p:txBody>
      </p:sp>
      <p:pic>
        <p:nvPicPr>
          <p:cNvPr id="110" name="Picture 2" descr=""/>
          <p:cNvPicPr/>
          <p:nvPr/>
        </p:nvPicPr>
        <p:blipFill>
          <a:blip r:embed="rId1"/>
          <a:stretch/>
        </p:blipFill>
        <p:spPr>
          <a:xfrm>
            <a:off x="2162160" y="2109960"/>
            <a:ext cx="4819320" cy="263808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32" dur="indefinite" restart="never" nodeType="tmRoot">
          <p:childTnLst>
            <p:seq>
              <p:cTn id="33" dur="indefinite" nodeType="mainSeq">
                <p:childTnLst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out">
                                      <p:cBhvr additive="repl">
                                        <p:cTn id="40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fr-FR" sz="4400" strike="noStrike">
                <a:solidFill>
                  <a:srgbClr val="333399"/>
                </a:solidFill>
                <a:latin typeface="Tahoma"/>
              </a:rPr>
              <a:t>3°) Modifier les propriétés d’un objet </a:t>
            </a:r>
            <a:endParaRPr/>
          </a:p>
        </p:txBody>
      </p:sp>
      <p:sp>
        <p:nvSpPr>
          <p:cNvPr id="112" name="TextShape 2"/>
          <p:cNvSpPr txBox="1"/>
          <p:nvPr/>
        </p:nvSpPr>
        <p:spPr>
          <a:xfrm>
            <a:off x="1182600" y="2017800"/>
            <a:ext cx="7772040" cy="4114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endParaRPr/>
          </a:p>
        </p:txBody>
      </p:sp>
      <p:pic>
        <p:nvPicPr>
          <p:cNvPr id="113" name="Picture 2" descr=""/>
          <p:cNvPicPr/>
          <p:nvPr/>
        </p:nvPicPr>
        <p:blipFill>
          <a:blip r:embed="rId1"/>
          <a:stretch/>
        </p:blipFill>
        <p:spPr>
          <a:xfrm>
            <a:off x="2195640" y="2133000"/>
            <a:ext cx="4819320" cy="2638080"/>
          </a:xfrm>
          <a:prstGeom prst="rect">
            <a:avLst/>
          </a:prstGeom>
          <a:ln w="9360">
            <a:noFill/>
          </a:ln>
        </p:spPr>
      </p:pic>
      <p:sp>
        <p:nvSpPr>
          <p:cNvPr id="114" name="CustomShape 3"/>
          <p:cNvSpPr/>
          <p:nvPr/>
        </p:nvSpPr>
        <p:spPr>
          <a:xfrm>
            <a:off x="1907640" y="2493000"/>
            <a:ext cx="1656000" cy="71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5" name="CustomShape 4"/>
          <p:cNvSpPr/>
          <p:nvPr/>
        </p:nvSpPr>
        <p:spPr>
          <a:xfrm>
            <a:off x="539640" y="2349000"/>
            <a:ext cx="1728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Rotation</a:t>
            </a:r>
            <a:endParaRPr/>
          </a:p>
        </p:txBody>
      </p:sp>
      <p:sp>
        <p:nvSpPr>
          <p:cNvPr id="116" name="CustomShape 5"/>
          <p:cNvSpPr/>
          <p:nvPr/>
        </p:nvSpPr>
        <p:spPr>
          <a:xfrm>
            <a:off x="467640" y="3357000"/>
            <a:ext cx="1728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Hauteur</a:t>
            </a:r>
            <a:endParaRPr/>
          </a:p>
        </p:txBody>
      </p:sp>
      <p:sp>
        <p:nvSpPr>
          <p:cNvPr id="117" name="CustomShape 6"/>
          <p:cNvSpPr/>
          <p:nvPr/>
        </p:nvSpPr>
        <p:spPr>
          <a:xfrm flipH="1" flipV="1">
            <a:off x="3923280" y="3500280"/>
            <a:ext cx="719640" cy="1511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8" name="CustomShape 7"/>
          <p:cNvSpPr/>
          <p:nvPr/>
        </p:nvSpPr>
        <p:spPr>
          <a:xfrm>
            <a:off x="4716000" y="5013000"/>
            <a:ext cx="216000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Agrandissement proportionnel</a:t>
            </a:r>
            <a:endParaRPr/>
          </a:p>
        </p:txBody>
      </p:sp>
      <p:sp>
        <p:nvSpPr>
          <p:cNvPr id="119" name="CustomShape 8"/>
          <p:cNvSpPr/>
          <p:nvPr/>
        </p:nvSpPr>
        <p:spPr>
          <a:xfrm flipV="1">
            <a:off x="1691640" y="3500280"/>
            <a:ext cx="1800000" cy="143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0" name="CustomShape 9"/>
          <p:cNvSpPr/>
          <p:nvPr/>
        </p:nvSpPr>
        <p:spPr>
          <a:xfrm flipH="1">
            <a:off x="4067280" y="2565000"/>
            <a:ext cx="791640" cy="36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1" name="CustomShape 10"/>
          <p:cNvSpPr/>
          <p:nvPr/>
        </p:nvSpPr>
        <p:spPr>
          <a:xfrm>
            <a:off x="4932000" y="2493000"/>
            <a:ext cx="172800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Elévation /sol</a:t>
            </a:r>
            <a:endParaRPr/>
          </a:p>
        </p:txBody>
      </p:sp>
    </p:spTree>
  </p:cSld>
  <p:timing>
    <p:tnLst>
      <p:par>
        <p:cTn id="41" dur="indefinite" restart="never" nodeType="tmRoot">
          <p:childTnLst>
            <p:seq>
              <p:cTn id="42" dur="indefinite" nodeType="mainSeq">
                <p:childTnLst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out">
                                      <p:cBhvr additive="repl">
                                        <p:cTn id="49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nodeType="clickEffect" fill="hold" presetClass="entr" presetID="5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4" dur="77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/>
                                    </p:set>
                                    <p:anim calcmode="lin" valueType="num">
                                      <p:cBhvr additive="repl">
                                        <p:cTn id="56" dur="123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#ppt_#ppt_x)"/>
                                      </p:to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/>
                                    </p:set>
                                    <p:anim calcmode="lin" valueType="num">
                                      <p:cBhvr additive="repl">
                                        <p:cTn id="58" dur="123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#ppt_y)"/>
                                      </p:to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3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3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4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1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2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3" dur="9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4" dur="1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9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0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1" dur="18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2" dur="2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7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8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89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nodeType="clickEffect" fill="hold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4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95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" dur="18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7" dur="2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2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3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04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mph" presetID="6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fr-FR" sz="4400" strike="noStrike">
                <a:solidFill>
                  <a:srgbClr val="333399"/>
                </a:solidFill>
                <a:latin typeface="Tahoma"/>
              </a:rPr>
              <a:t>4°)Modifier les caractéristiques d’un objet</a:t>
            </a:r>
            <a:endParaRPr/>
          </a:p>
        </p:txBody>
      </p:sp>
      <p:pic>
        <p:nvPicPr>
          <p:cNvPr id="123" name="Picture 2" descr=""/>
          <p:cNvPicPr/>
          <p:nvPr/>
        </p:nvPicPr>
        <p:blipFill>
          <a:blip r:embed="rId1"/>
          <a:stretch/>
        </p:blipFill>
        <p:spPr>
          <a:xfrm>
            <a:off x="5114880" y="908640"/>
            <a:ext cx="4028760" cy="657000"/>
          </a:xfrm>
          <a:prstGeom prst="rect">
            <a:avLst/>
          </a:prstGeom>
          <a:ln w="9360">
            <a:noFill/>
          </a:ln>
        </p:spPr>
      </p:pic>
      <p:sp>
        <p:nvSpPr>
          <p:cNvPr id="124" name="CustomShape 2"/>
          <p:cNvSpPr/>
          <p:nvPr/>
        </p:nvSpPr>
        <p:spPr>
          <a:xfrm flipV="1">
            <a:off x="2627640" y="1339920"/>
            <a:ext cx="2592000" cy="863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5" name="CustomShape 3"/>
          <p:cNvSpPr/>
          <p:nvPr/>
        </p:nvSpPr>
        <p:spPr>
          <a:xfrm>
            <a:off x="1547640" y="2061000"/>
            <a:ext cx="122364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CLIC CLIC !</a:t>
            </a:r>
            <a:endParaRPr/>
          </a:p>
        </p:txBody>
      </p:sp>
      <p:pic>
        <p:nvPicPr>
          <p:cNvPr id="126" name="Picture 3" descr=""/>
          <p:cNvPicPr/>
          <p:nvPr/>
        </p:nvPicPr>
        <p:blipFill>
          <a:blip r:embed="rId2"/>
          <a:stretch/>
        </p:blipFill>
        <p:spPr>
          <a:xfrm>
            <a:off x="5148000" y="1556640"/>
            <a:ext cx="3543120" cy="4543200"/>
          </a:xfrm>
          <a:prstGeom prst="rect">
            <a:avLst/>
          </a:prstGeom>
          <a:ln w="9360">
            <a:noFill/>
          </a:ln>
        </p:spPr>
      </p:pic>
      <p:sp>
        <p:nvSpPr>
          <p:cNvPr id="127" name="CustomShape 4"/>
          <p:cNvSpPr/>
          <p:nvPr/>
        </p:nvSpPr>
        <p:spPr>
          <a:xfrm flipV="1">
            <a:off x="4428000" y="2852280"/>
            <a:ext cx="1007640" cy="287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8" name="CustomShape 5"/>
          <p:cNvSpPr/>
          <p:nvPr/>
        </p:nvSpPr>
        <p:spPr>
          <a:xfrm flipV="1">
            <a:off x="4428000" y="3068280"/>
            <a:ext cx="1007640" cy="287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9" name="CustomShape 6"/>
          <p:cNvSpPr/>
          <p:nvPr/>
        </p:nvSpPr>
        <p:spPr>
          <a:xfrm flipV="1">
            <a:off x="4428000" y="3284280"/>
            <a:ext cx="1007640" cy="287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0" name="CustomShape 7"/>
          <p:cNvSpPr/>
          <p:nvPr/>
        </p:nvSpPr>
        <p:spPr>
          <a:xfrm flipV="1">
            <a:off x="4428000" y="3500280"/>
            <a:ext cx="1007640" cy="287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CustomShape 8"/>
          <p:cNvSpPr/>
          <p:nvPr/>
        </p:nvSpPr>
        <p:spPr>
          <a:xfrm>
            <a:off x="1763640" y="2853000"/>
            <a:ext cx="2592000" cy="155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0000"/>
                </a:solidFill>
                <a:latin typeface="Tahoma"/>
              </a:rPr>
              <a:t>Quelques souvenirs de mathématiques…</a:t>
            </a:r>
            <a:endParaRPr/>
          </a:p>
        </p:txBody>
      </p:sp>
    </p:spTree>
  </p:cSld>
  <p:timing>
    <p:tnLst>
      <p:par>
        <p:cTn id="114" dur="indefinite" restart="never" nodeType="tmRoot">
          <p:childTnLst>
            <p:seq>
              <p:cTn id="115" dur="indefinite" nodeType="mainSeq">
                <p:childTnLst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4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5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26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3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1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2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3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4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3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nodeType="clickEffect" fill="hold" presetClass="entr" presetID="4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4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5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50000">
                                          <p:val/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6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4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nodeType="withEffect" fill="hold" presetClass="entr" presetID="4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0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1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50000">
                                          <p:val/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2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53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nodeType="withEffect" fill="hold" presetClass="entr" presetID="4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6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7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50000">
                                          <p:val/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8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59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nodeType="withEffect" fill="hold" presetClass="entr" presetID="4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2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3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50000">
                                          <p:val/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4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65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nodeType="clickEffect" fill="hold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fr-FR" sz="4400" strike="noStrike">
                <a:solidFill>
                  <a:srgbClr val="333399"/>
                </a:solidFill>
                <a:latin typeface="Tahoma"/>
              </a:rPr>
              <a:t>5°)Créer des murs</a:t>
            </a:r>
            <a:endParaRPr/>
          </a:p>
        </p:txBody>
      </p:sp>
      <p:pic>
        <p:nvPicPr>
          <p:cNvPr id="133" name="Picture 2" descr=""/>
          <p:cNvPicPr/>
          <p:nvPr/>
        </p:nvPicPr>
        <p:blipFill>
          <a:blip r:embed="rId1"/>
          <a:stretch/>
        </p:blipFill>
        <p:spPr>
          <a:xfrm>
            <a:off x="2835720" y="2017800"/>
            <a:ext cx="4465800" cy="4114440"/>
          </a:xfrm>
          <a:prstGeom prst="rect">
            <a:avLst/>
          </a:prstGeom>
          <a:ln w="9360">
            <a:noFill/>
          </a:ln>
        </p:spPr>
      </p:pic>
      <p:sp>
        <p:nvSpPr>
          <p:cNvPr id="134" name="CustomShape 2"/>
          <p:cNvSpPr/>
          <p:nvPr/>
        </p:nvSpPr>
        <p:spPr>
          <a:xfrm flipV="1">
            <a:off x="1763640" y="2204280"/>
            <a:ext cx="1295640" cy="791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CustomShape 3"/>
          <p:cNvSpPr/>
          <p:nvPr/>
        </p:nvSpPr>
        <p:spPr>
          <a:xfrm>
            <a:off x="395640" y="2781000"/>
            <a:ext cx="252000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Créer les murs</a:t>
            </a:r>
            <a:endParaRPr/>
          </a:p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CLIC CLIC pour finir </a:t>
            </a:r>
            <a:endParaRPr/>
          </a:p>
        </p:txBody>
      </p:sp>
      <p:sp>
        <p:nvSpPr>
          <p:cNvPr id="136" name="CustomShape 4"/>
          <p:cNvSpPr/>
          <p:nvPr/>
        </p:nvSpPr>
        <p:spPr>
          <a:xfrm flipV="1">
            <a:off x="1763640" y="3285000"/>
            <a:ext cx="2664000" cy="165600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5"/>
          <p:cNvSpPr/>
          <p:nvPr/>
        </p:nvSpPr>
        <p:spPr>
          <a:xfrm>
            <a:off x="107640" y="4653000"/>
            <a:ext cx="2520000" cy="91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Modification possible de la texture des murs </a:t>
            </a:r>
            <a:endParaRPr/>
          </a:p>
        </p:txBody>
      </p:sp>
      <p:sp>
        <p:nvSpPr>
          <p:cNvPr id="138" name="CustomShape 6"/>
          <p:cNvSpPr/>
          <p:nvPr/>
        </p:nvSpPr>
        <p:spPr>
          <a:xfrm>
            <a:off x="2627640" y="5013000"/>
            <a:ext cx="2232000" cy="71640"/>
          </a:xfrm>
          <a:prstGeom prst="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9" name="CustomShape 7"/>
          <p:cNvSpPr/>
          <p:nvPr/>
        </p:nvSpPr>
        <p:spPr>
          <a:xfrm rot="1175400">
            <a:off x="2524320" y="5427720"/>
            <a:ext cx="2482560" cy="45360"/>
          </a:xfrm>
          <a:prstGeom prst="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172" dur="indefinite" restart="never" nodeType="tmRoot">
          <p:childTnLst>
            <p:seq>
              <p:cTn id="173" dur="indefinite" nodeType="mainSeq">
                <p:childTnLst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2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3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84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3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89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90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1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2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7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8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99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nodeType="clickEffect" fill="hold" presetClass="entr" presetID="3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04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05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6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7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1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7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8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nodeType="clickEffect" fill="hold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fr-FR" sz="4400" strike="noStrike">
                <a:solidFill>
                  <a:srgbClr val="333399"/>
                </a:solidFill>
                <a:latin typeface="Tahoma"/>
              </a:rPr>
              <a:t>6°)Créer des pièces </a:t>
            </a:r>
            <a:endParaRPr/>
          </a:p>
        </p:txBody>
      </p:sp>
      <p:pic>
        <p:nvPicPr>
          <p:cNvPr id="141" name="Picture 2" descr=""/>
          <p:cNvPicPr/>
          <p:nvPr/>
        </p:nvPicPr>
        <p:blipFill>
          <a:blip r:embed="rId1"/>
          <a:stretch/>
        </p:blipFill>
        <p:spPr>
          <a:xfrm>
            <a:off x="2835720" y="2017800"/>
            <a:ext cx="4465800" cy="4114440"/>
          </a:xfrm>
          <a:prstGeom prst="rect">
            <a:avLst/>
          </a:prstGeom>
          <a:ln w="9360">
            <a:noFill/>
          </a:ln>
        </p:spPr>
      </p:pic>
      <p:sp>
        <p:nvSpPr>
          <p:cNvPr id="142" name="CustomShape 2"/>
          <p:cNvSpPr/>
          <p:nvPr/>
        </p:nvSpPr>
        <p:spPr>
          <a:xfrm flipV="1">
            <a:off x="1763640" y="2204280"/>
            <a:ext cx="1439640" cy="863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3" name="CustomShape 3"/>
          <p:cNvSpPr/>
          <p:nvPr/>
        </p:nvSpPr>
        <p:spPr>
          <a:xfrm>
            <a:off x="395640" y="2781000"/>
            <a:ext cx="252000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Créer une pièce</a:t>
            </a:r>
            <a:endParaRPr/>
          </a:p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 </a:t>
            </a:r>
            <a:endParaRPr/>
          </a:p>
        </p:txBody>
      </p:sp>
      <p:sp>
        <p:nvSpPr>
          <p:cNvPr id="144" name="CustomShape 4"/>
          <p:cNvSpPr/>
          <p:nvPr/>
        </p:nvSpPr>
        <p:spPr>
          <a:xfrm flipV="1">
            <a:off x="2123640" y="2780280"/>
            <a:ext cx="2376000" cy="719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5" name="CustomShape 5"/>
          <p:cNvSpPr/>
          <p:nvPr/>
        </p:nvSpPr>
        <p:spPr>
          <a:xfrm>
            <a:off x="0" y="3429000"/>
            <a:ext cx="252000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Définir la pièce en cliquant au 4 coins des murs ou dans une pièce fermée.</a:t>
            </a:r>
            <a:endParaRPr/>
          </a:p>
        </p:txBody>
      </p:sp>
      <p:pic>
        <p:nvPicPr>
          <p:cNvPr id="146" name="Picture 2" descr=""/>
          <p:cNvPicPr/>
          <p:nvPr/>
        </p:nvPicPr>
        <p:blipFill>
          <a:blip r:embed="rId2"/>
          <a:stretch/>
        </p:blipFill>
        <p:spPr>
          <a:xfrm>
            <a:off x="4500000" y="2565000"/>
            <a:ext cx="3096000" cy="1696680"/>
          </a:xfrm>
          <a:prstGeom prst="rect">
            <a:avLst/>
          </a:prstGeom>
          <a:ln w="9360">
            <a:noFill/>
          </a:ln>
        </p:spPr>
      </p:pic>
      <p:sp>
        <p:nvSpPr>
          <p:cNvPr id="147" name="CustomShape 6"/>
          <p:cNvSpPr/>
          <p:nvPr/>
        </p:nvSpPr>
        <p:spPr>
          <a:xfrm flipV="1">
            <a:off x="2267640" y="2997000"/>
            <a:ext cx="2736000" cy="201600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8" name="CustomShape 7"/>
          <p:cNvSpPr/>
          <p:nvPr/>
        </p:nvSpPr>
        <p:spPr>
          <a:xfrm>
            <a:off x="0" y="4653000"/>
            <a:ext cx="252000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La superficie de la pièce apparait.</a:t>
            </a:r>
            <a:endParaRPr/>
          </a:p>
        </p:txBody>
      </p:sp>
      <p:sp>
        <p:nvSpPr>
          <p:cNvPr id="149" name="CustomShape 8"/>
          <p:cNvSpPr/>
          <p:nvPr/>
        </p:nvSpPr>
        <p:spPr>
          <a:xfrm flipV="1">
            <a:off x="2123640" y="3285000"/>
            <a:ext cx="3168000" cy="259200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0" name="CustomShape 9"/>
          <p:cNvSpPr/>
          <p:nvPr/>
        </p:nvSpPr>
        <p:spPr>
          <a:xfrm>
            <a:off x="0" y="5589360"/>
            <a:ext cx="252000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On peut ensuite modifier la pièce et lui donner un nom.</a:t>
            </a:r>
            <a:endParaRPr/>
          </a:p>
        </p:txBody>
      </p:sp>
    </p:spTree>
  </p:cSld>
  <p:timing>
    <p:tnLst>
      <p:par>
        <p:cTn id="225" dur="indefinite" restart="never" nodeType="tmRoot">
          <p:childTnLst>
            <p:seq>
              <p:cTn id="226" dur="indefinite" nodeType="mainSeq">
                <p:childTnLst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5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6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37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nodeType="clickEffect" fill="hold" presetClass="entr" presetID="3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42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43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4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5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0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1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52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nodeType="clickEffect" fill="hold" presetClass="entr" presetID="3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5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58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9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0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nodeType="clickEffect" fill="hold" presetClass="entr" presetID="4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5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6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50000">
                                          <p:val/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7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68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3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4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75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nodeType="clickEffect" fill="hold" presetClass="entr" presetID="3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80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81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2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3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8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9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90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nodeType="clickEffect" fill="hold" presetClass="entr" presetID="3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95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96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7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8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endParaRPr/>
          </a:p>
        </p:txBody>
      </p:sp>
      <p:sp>
        <p:nvSpPr>
          <p:cNvPr id="152" name="TextShape 2"/>
          <p:cNvSpPr txBox="1"/>
          <p:nvPr/>
        </p:nvSpPr>
        <p:spPr>
          <a:xfrm>
            <a:off x="1182600" y="2017800"/>
            <a:ext cx="7772040" cy="4114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endParaRPr/>
          </a:p>
        </p:txBody>
      </p:sp>
      <p:pic>
        <p:nvPicPr>
          <p:cNvPr id="153" name="Picture 2" descr=""/>
          <p:cNvPicPr/>
          <p:nvPr/>
        </p:nvPicPr>
        <p:blipFill>
          <a:blip r:embed="rId1"/>
          <a:stretch/>
        </p:blipFill>
        <p:spPr>
          <a:xfrm>
            <a:off x="2257560" y="2081160"/>
            <a:ext cx="4628880" cy="2695320"/>
          </a:xfrm>
          <a:prstGeom prst="rect">
            <a:avLst/>
          </a:prstGeom>
          <a:ln w="9360">
            <a:noFill/>
          </a:ln>
        </p:spPr>
      </p:pic>
      <p:sp>
        <p:nvSpPr>
          <p:cNvPr id="154" name="CustomShape 3"/>
          <p:cNvSpPr/>
          <p:nvPr/>
        </p:nvSpPr>
        <p:spPr>
          <a:xfrm flipV="1">
            <a:off x="1763640" y="2852280"/>
            <a:ext cx="1223640" cy="1079640"/>
          </a:xfrm>
          <a:prstGeom prst="straightConnector1">
            <a:avLst/>
          </a:prstGeom>
          <a:noFill/>
          <a:ln w="25560">
            <a:solidFill>
              <a:srgbClr val="00dea4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5" name="CustomShape 4"/>
          <p:cNvSpPr/>
          <p:nvPr/>
        </p:nvSpPr>
        <p:spPr>
          <a:xfrm>
            <a:off x="539640" y="3645000"/>
            <a:ext cx="129564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trike="noStrike">
                <a:solidFill>
                  <a:srgbClr val="000000"/>
                </a:solidFill>
                <a:latin typeface="Tahoma"/>
              </a:rPr>
              <a:t>On entre le nom Garage</a:t>
            </a:r>
            <a:r>
              <a:rPr lang="fr-FR" strike="noStrike">
                <a:solidFill>
                  <a:srgbClr val="000000"/>
                </a:solidFill>
                <a:latin typeface="Tahoma"/>
              </a:rPr>
              <a:t>…</a:t>
            </a:r>
            <a:endParaRPr/>
          </a:p>
        </p:txBody>
      </p:sp>
    </p:spTree>
  </p:cSld>
  <p:timing>
    <p:tnLst>
      <p:par>
        <p:cTn id="299" dur="indefinite" restart="never" nodeType="tmRoot">
          <p:childTnLst>
            <p:seq>
              <p:cTn id="300" dur="indefinite" nodeType="mainSeq">
                <p:childTnLst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5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6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out">
                                      <p:cBhvr additive="repl">
                                        <p:cTn id="307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nodeType="click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2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3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14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1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1150920" y="214200"/>
            <a:ext cx="7792560" cy="14616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lang="fr-FR" sz="4400" strike="noStrike">
                <a:solidFill>
                  <a:srgbClr val="333399"/>
                </a:solidFill>
                <a:latin typeface="Tahoma"/>
              </a:rPr>
              <a:t>7°)Création des cotes</a:t>
            </a:r>
            <a:endParaRPr/>
          </a:p>
        </p:txBody>
      </p:sp>
      <p:pic>
        <p:nvPicPr>
          <p:cNvPr id="157" name="Picture 2" descr=""/>
          <p:cNvPicPr/>
          <p:nvPr/>
        </p:nvPicPr>
        <p:blipFill>
          <a:blip r:embed="rId1"/>
          <a:stretch/>
        </p:blipFill>
        <p:spPr>
          <a:xfrm>
            <a:off x="2655000" y="2017800"/>
            <a:ext cx="4827240" cy="411444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320" dur="indefinite" restart="never" nodeType="tmRoot">
          <p:childTnLst>
            <p:seq>
              <p:cTn id="321" dur="indefinite" nodeType="mainSeq">
                <p:childTnLst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nodeType="clickEffect" fill="hold" presetClass="entr" presetID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26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27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8" dur="9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9" dur="1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