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1" r:id="rId1"/>
  </p:sldMasterIdLst>
  <p:sldIdLst>
    <p:sldId id="256" r:id="rId2"/>
    <p:sldId id="279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2" d="100"/>
          <a:sy n="82" d="100"/>
        </p:scale>
        <p:origin x="-1248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printerSettings" Target="printerSettings/printerSettings1.bin"/><Relationship Id="rId26" Type="http://schemas.openxmlformats.org/officeDocument/2006/relationships/presProps" Target="presProps.xml"/><Relationship Id="rId27" Type="http://schemas.openxmlformats.org/officeDocument/2006/relationships/viewProps" Target="viewProps.xml"/><Relationship Id="rId28" Type="http://schemas.openxmlformats.org/officeDocument/2006/relationships/theme" Target="theme/theme1.xml"/><Relationship Id="rId29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26/09/22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268164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26/09/22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4880237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26/09/22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836736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26/09/22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5458928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26/09/22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7812920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26/09/22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3729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26/09/22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95885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26/09/22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682262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26/09/22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2185410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26/09/22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43911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C3A134-F1C3-464B-BF47-54DC2DE08F52}" type="datetimeFigureOut">
              <a:rPr lang="en-US" smtClean="0"/>
              <a:t>26/09/22</a:t>
            </a:fld>
            <a:endParaRPr lang="en-US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48F39E-9C37-485F-AC97-16BB4BDF9F49}" type="slidenum">
              <a:rPr kumimoji="0" lang="en-US" smtClean="0"/>
              <a:t>‹#›</a:t>
            </a:fld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377903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C3A134-F1C3-464B-BF47-54DC2DE08F52}" type="datetimeFigureOut">
              <a:rPr lang="en-US" smtClean="0"/>
              <a:t>26/09/22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n-US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48F39E-9C37-485F-AC97-16BB4BDF9F49}" type="slidenum">
              <a:rPr kumimoji="0" lang="en-US" smtClean="0"/>
              <a:t>‹#›</a:t>
            </a:fld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9393487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2" r:id="rId1"/>
    <p:sldLayoutId id="2147483763" r:id="rId2"/>
    <p:sldLayoutId id="2147483764" r:id="rId3"/>
    <p:sldLayoutId id="2147483765" r:id="rId4"/>
    <p:sldLayoutId id="2147483766" r:id="rId5"/>
    <p:sldLayoutId id="2147483767" r:id="rId6"/>
    <p:sldLayoutId id="2147483768" r:id="rId7"/>
    <p:sldLayoutId id="2147483769" r:id="rId8"/>
    <p:sldLayoutId id="2147483770" r:id="rId9"/>
    <p:sldLayoutId id="2147483771" r:id="rId10"/>
    <p:sldLayoutId id="2147483772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0888" y="3434263"/>
            <a:ext cx="7682277" cy="206081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fr-FR" sz="2800" dirty="0" smtClean="0">
                <a:latin typeface="Arial"/>
                <a:cs typeface="Arial"/>
              </a:rPr>
              <a:t>NOMBRES ET CALCULS: Nombres relatifs</a:t>
            </a:r>
            <a:br>
              <a:rPr lang="fr-FR" sz="2800" dirty="0" smtClean="0">
                <a:latin typeface="Arial"/>
                <a:cs typeface="Arial"/>
              </a:rPr>
            </a:br>
            <a:r>
              <a:rPr lang="fr-FR" sz="2800" dirty="0" smtClean="0">
                <a:latin typeface="Arial"/>
                <a:cs typeface="Arial"/>
              </a:rPr>
              <a:t>Somme de relatifs</a:t>
            </a:r>
            <a:endParaRPr lang="fr-FR" sz="2800" dirty="0">
              <a:latin typeface="Arial"/>
              <a:cs typeface="Arial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685800" y="1934647"/>
            <a:ext cx="8077200" cy="1499616"/>
          </a:xfrm>
        </p:spPr>
        <p:txBody>
          <a:bodyPr>
            <a:noAutofit/>
          </a:bodyPr>
          <a:lstStyle/>
          <a:p>
            <a:r>
              <a:rPr lang="fr-FR" sz="4800" dirty="0" smtClean="0">
                <a:solidFill>
                  <a:srgbClr val="000000"/>
                </a:solidFill>
                <a:latin typeface="Arial"/>
                <a:cs typeface="Arial"/>
              </a:rPr>
              <a:t>Activité mentale</a:t>
            </a:r>
          </a:p>
          <a:p>
            <a:r>
              <a:rPr lang="fr-FR" sz="4800" dirty="0" smtClean="0">
                <a:solidFill>
                  <a:srgbClr val="000000"/>
                </a:solidFill>
                <a:latin typeface="Arial"/>
                <a:cs typeface="Arial"/>
              </a:rPr>
              <a:t> 5</a:t>
            </a:r>
            <a:r>
              <a:rPr lang="fr-FR" sz="4800" baseline="30000" dirty="0" smtClean="0">
                <a:solidFill>
                  <a:srgbClr val="000000"/>
                </a:solidFill>
                <a:latin typeface="Arial"/>
                <a:cs typeface="Arial"/>
              </a:rPr>
              <a:t>ème</a:t>
            </a:r>
            <a:r>
              <a:rPr lang="fr-FR" sz="4800" dirty="0" smtClean="0">
                <a:solidFill>
                  <a:srgbClr val="000000"/>
                </a:solidFill>
                <a:latin typeface="Arial"/>
                <a:cs typeface="Arial"/>
              </a:rPr>
              <a:t> </a:t>
            </a:r>
            <a:endParaRPr lang="fr-FR" sz="4800" dirty="0">
              <a:solidFill>
                <a:srgbClr val="000000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263838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>
                <a:latin typeface="Arial"/>
                <a:cs typeface="Arial"/>
              </a:rPr>
              <a:t>8</a:t>
            </a:r>
            <a:r>
              <a:rPr lang="fr-FR" sz="3600" dirty="0" smtClean="0">
                <a:latin typeface="Arial"/>
                <a:cs typeface="Arial"/>
              </a:rPr>
              <a:t>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21959" y="324433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dirty="0"/>
              <a:t>–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201350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(+7) </a:t>
            </a:r>
            <a:r>
              <a:rPr lang="mr-IN" sz="6600" dirty="0" smtClean="0"/>
              <a:t>–</a:t>
            </a:r>
            <a:r>
              <a:rPr lang="fr-FR" sz="6600" dirty="0" smtClean="0"/>
              <a:t> 11  =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585206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latin typeface="Arial"/>
                <a:cs typeface="Arial"/>
              </a:rPr>
              <a:t>9.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1350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8 + (+9)  =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10146428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latin typeface="Arial"/>
                <a:cs typeface="Arial"/>
              </a:rPr>
              <a:t>10.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1350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(-15) + (-4)  =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36057489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67791" y="2305108"/>
            <a:ext cx="5463970" cy="1499616"/>
          </a:xfrm>
        </p:spPr>
        <p:txBody>
          <a:bodyPr>
            <a:noAutofit/>
          </a:bodyPr>
          <a:lstStyle/>
          <a:p>
            <a:r>
              <a:rPr lang="fr-FR" sz="7200" dirty="0" smtClean="0">
                <a:solidFill>
                  <a:schemeClr val="tx1"/>
                </a:solidFill>
                <a:cs typeface="Cracked"/>
              </a:rPr>
              <a:t>REPONSES</a:t>
            </a:r>
            <a:endParaRPr lang="fr-FR" sz="7200" dirty="0">
              <a:solidFill>
                <a:schemeClr val="tx1"/>
              </a:solidFill>
              <a:cs typeface="Cracked"/>
            </a:endParaRPr>
          </a:p>
        </p:txBody>
      </p:sp>
    </p:spTree>
    <p:extLst>
      <p:ext uri="{BB962C8B-B14F-4D97-AF65-F5344CB8AC3E}">
        <p14:creationId xmlns:p14="http://schemas.microsoft.com/office/powerpoint/2010/main" val="20016422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latin typeface="Arial"/>
                <a:cs typeface="Arial"/>
              </a:rPr>
              <a:t>1.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1084193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-5 + (-4) =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5496177" y="3119142"/>
            <a:ext cx="13806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-9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37542989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781050" y="491916"/>
            <a:ext cx="7886700" cy="13255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600" dirty="0">
                <a:latin typeface="Arial"/>
                <a:cs typeface="Arial"/>
              </a:rPr>
              <a:t>2</a:t>
            </a:r>
            <a:r>
              <a:rPr lang="fr-FR" sz="3600" dirty="0" smtClean="0">
                <a:latin typeface="Arial"/>
                <a:cs typeface="Arial"/>
              </a:rPr>
              <a:t>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30658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-5 + 3 =</a:t>
            </a:r>
            <a:endParaRPr lang="fr-FR" sz="6600" dirty="0"/>
          </a:p>
        </p:txBody>
      </p:sp>
      <p:sp>
        <p:nvSpPr>
          <p:cNvPr id="7" name="ZoneTexte 6"/>
          <p:cNvSpPr txBox="1"/>
          <p:nvPr/>
        </p:nvSpPr>
        <p:spPr>
          <a:xfrm>
            <a:off x="5496177" y="3119142"/>
            <a:ext cx="13806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-2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2297895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>
                <a:latin typeface="Arial"/>
                <a:cs typeface="Arial"/>
              </a:rPr>
              <a:t>3</a:t>
            </a:r>
            <a:r>
              <a:rPr lang="fr-FR" sz="3600" dirty="0" smtClean="0">
                <a:latin typeface="Arial"/>
                <a:cs typeface="Arial"/>
              </a:rPr>
              <a:t>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20810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9 </a:t>
            </a:r>
            <a:r>
              <a:rPr lang="mr-IN" sz="6600" dirty="0" smtClean="0"/>
              <a:t>–</a:t>
            </a:r>
            <a:r>
              <a:rPr lang="fr-FR" sz="6600" dirty="0" smtClean="0"/>
              <a:t> 3 =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5279339" y="3119142"/>
            <a:ext cx="13806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6</a:t>
            </a:r>
          </a:p>
        </p:txBody>
      </p:sp>
    </p:spTree>
    <p:extLst>
      <p:ext uri="{BB962C8B-B14F-4D97-AF65-F5344CB8AC3E}">
        <p14:creationId xmlns:p14="http://schemas.microsoft.com/office/powerpoint/2010/main" val="78088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>
                <a:latin typeface="Arial"/>
                <a:cs typeface="Arial"/>
              </a:rPr>
              <a:t>4</a:t>
            </a:r>
            <a:r>
              <a:rPr lang="fr-FR" sz="3600" dirty="0" smtClean="0">
                <a:latin typeface="Arial"/>
                <a:cs typeface="Arial"/>
              </a:rPr>
              <a:t>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424938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-15 + 19 =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5682039" y="3082421"/>
            <a:ext cx="13806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/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10962796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>
                <a:latin typeface="Arial"/>
                <a:cs typeface="Arial"/>
              </a:rPr>
              <a:t>5</a:t>
            </a:r>
            <a:r>
              <a:rPr lang="fr-FR" sz="3600" dirty="0" smtClean="0">
                <a:latin typeface="Arial"/>
                <a:cs typeface="Arial"/>
              </a:rPr>
              <a:t>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882843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-2022 + 2022 =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5976320" y="3119142"/>
            <a:ext cx="13806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0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16113650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1084192" y="298223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21 + (-12) =</a:t>
            </a:r>
            <a:endParaRPr lang="fr-FR" sz="6600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latin typeface="Arial"/>
                <a:cs typeface="Arial"/>
              </a:rPr>
              <a:t>6.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5644430" y="3015180"/>
            <a:ext cx="13806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9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39992849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67791" y="2305108"/>
            <a:ext cx="5463970" cy="1499616"/>
          </a:xfrm>
        </p:spPr>
        <p:txBody>
          <a:bodyPr>
            <a:noAutofit/>
          </a:bodyPr>
          <a:lstStyle/>
          <a:p>
            <a:r>
              <a:rPr lang="fr-FR" sz="7200" dirty="0" smtClean="0">
                <a:solidFill>
                  <a:schemeClr val="tx1"/>
                </a:solidFill>
                <a:cs typeface="Cracked"/>
              </a:rPr>
              <a:t>QUESTIONS</a:t>
            </a:r>
            <a:endParaRPr lang="fr-FR" sz="7200" dirty="0">
              <a:solidFill>
                <a:schemeClr val="tx1"/>
              </a:solidFill>
              <a:cs typeface="Cracked"/>
            </a:endParaRPr>
          </a:p>
        </p:txBody>
      </p:sp>
    </p:spTree>
    <p:extLst>
      <p:ext uri="{BB962C8B-B14F-4D97-AF65-F5344CB8AC3E}">
        <p14:creationId xmlns:p14="http://schemas.microsoft.com/office/powerpoint/2010/main" val="26516402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latin typeface="Arial"/>
                <a:cs typeface="Arial"/>
              </a:rPr>
              <a:t>7.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00675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-17 </a:t>
            </a:r>
            <a:r>
              <a:rPr lang="mr-IN" sz="6600" dirty="0"/>
              <a:t>–</a:t>
            </a:r>
            <a:r>
              <a:rPr lang="fr-FR" sz="6600" dirty="0" smtClean="0"/>
              <a:t> 12  =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5496177" y="3119142"/>
            <a:ext cx="13806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-29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34396480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>
                <a:latin typeface="Arial"/>
                <a:cs typeface="Arial"/>
              </a:rPr>
              <a:t>8</a:t>
            </a:r>
            <a:r>
              <a:rPr lang="fr-FR" sz="3600" dirty="0" smtClean="0">
                <a:latin typeface="Arial"/>
                <a:cs typeface="Arial"/>
              </a:rPr>
              <a:t>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421959" y="3244334"/>
            <a:ext cx="30008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mr-IN" dirty="0"/>
              <a:t>–</a:t>
            </a:r>
            <a:endParaRPr lang="fr-FR" dirty="0"/>
          </a:p>
        </p:txBody>
      </p:sp>
      <p:sp>
        <p:nvSpPr>
          <p:cNvPr id="7" name="ZoneTexte 6"/>
          <p:cNvSpPr txBox="1"/>
          <p:nvPr/>
        </p:nvSpPr>
        <p:spPr>
          <a:xfrm>
            <a:off x="1316519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(+7) </a:t>
            </a:r>
            <a:r>
              <a:rPr lang="mr-IN" sz="6600" dirty="0" smtClean="0"/>
              <a:t>–</a:t>
            </a:r>
            <a:r>
              <a:rPr lang="fr-FR" sz="6600" dirty="0" smtClean="0"/>
              <a:t> 11  =</a:t>
            </a:r>
            <a:endParaRPr lang="fr-FR" sz="6600" dirty="0"/>
          </a:p>
        </p:txBody>
      </p:sp>
      <p:sp>
        <p:nvSpPr>
          <p:cNvPr id="8" name="ZoneTexte 7"/>
          <p:cNvSpPr txBox="1"/>
          <p:nvPr/>
        </p:nvSpPr>
        <p:spPr>
          <a:xfrm>
            <a:off x="5876757" y="3119142"/>
            <a:ext cx="13806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-4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35566700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latin typeface="Arial"/>
                <a:cs typeface="Arial"/>
              </a:rPr>
              <a:t>9.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1177123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8 + (+9)  =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5496177" y="3119142"/>
            <a:ext cx="13806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17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24062813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latin typeface="Arial"/>
                <a:cs typeface="Arial"/>
              </a:rPr>
              <a:t>10.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774423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(-15) + (-4)  =</a:t>
            </a:r>
            <a:endParaRPr lang="fr-FR" sz="6600" dirty="0"/>
          </a:p>
        </p:txBody>
      </p:sp>
      <p:sp>
        <p:nvSpPr>
          <p:cNvPr id="4" name="ZoneTexte 3"/>
          <p:cNvSpPr txBox="1"/>
          <p:nvPr/>
        </p:nvSpPr>
        <p:spPr>
          <a:xfrm>
            <a:off x="5697527" y="3082421"/>
            <a:ext cx="1380699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-19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11744067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latin typeface="Arial"/>
                <a:cs typeface="Arial"/>
              </a:rPr>
              <a:t>1.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01350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-5 + (-4) =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17944583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 txBox="1">
            <a:spLocks/>
          </p:cNvSpPr>
          <p:nvPr/>
        </p:nvSpPr>
        <p:spPr>
          <a:xfrm>
            <a:off x="781050" y="491916"/>
            <a:ext cx="7886700" cy="13255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3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fr-FR" sz="3600" dirty="0">
                <a:latin typeface="Arial"/>
                <a:cs typeface="Arial"/>
              </a:rPr>
              <a:t>2</a:t>
            </a:r>
            <a:r>
              <a:rPr lang="fr-FR" sz="3600" dirty="0" smtClean="0">
                <a:latin typeface="Arial"/>
                <a:cs typeface="Arial"/>
              </a:rPr>
              <a:t>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1350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-5 + 3 =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21942359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>
                <a:latin typeface="Arial"/>
                <a:cs typeface="Arial"/>
              </a:rPr>
              <a:t>3</a:t>
            </a:r>
            <a:r>
              <a:rPr lang="fr-FR" sz="3600" dirty="0" smtClean="0">
                <a:latin typeface="Arial"/>
                <a:cs typeface="Arial"/>
              </a:rPr>
              <a:t>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1350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9 </a:t>
            </a:r>
            <a:r>
              <a:rPr lang="mr-IN" sz="6600" dirty="0" smtClean="0"/>
              <a:t>–</a:t>
            </a:r>
            <a:r>
              <a:rPr lang="fr-FR" sz="6600" dirty="0" smtClean="0"/>
              <a:t> 3 =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423035901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>
                <a:latin typeface="Arial"/>
                <a:cs typeface="Arial"/>
              </a:rPr>
              <a:t>4</a:t>
            </a:r>
            <a:r>
              <a:rPr lang="fr-FR" sz="3600" dirty="0" smtClean="0">
                <a:latin typeface="Arial"/>
                <a:cs typeface="Arial"/>
              </a:rPr>
              <a:t>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1350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-15 + 19 =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27287388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>
                <a:latin typeface="Arial"/>
                <a:cs typeface="Arial"/>
              </a:rPr>
              <a:t>5</a:t>
            </a:r>
            <a:r>
              <a:rPr lang="fr-FR" sz="3600" dirty="0" smtClean="0">
                <a:latin typeface="Arial"/>
                <a:cs typeface="Arial"/>
              </a:rPr>
              <a:t>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1350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-2022 + 2022 =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42553309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ZoneTexte 4"/>
          <p:cNvSpPr txBox="1"/>
          <p:nvPr/>
        </p:nvSpPr>
        <p:spPr>
          <a:xfrm>
            <a:off x="201350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21 + (-12) =</a:t>
            </a:r>
            <a:endParaRPr lang="fr-FR" sz="6600" dirty="0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latin typeface="Arial"/>
                <a:cs typeface="Arial"/>
              </a:rPr>
              <a:t>6. Calcule</a:t>
            </a:r>
            <a:endParaRPr lang="fr-FR" sz="3600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946220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r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fr-FR" sz="3600" dirty="0" smtClean="0">
                <a:latin typeface="Arial"/>
                <a:cs typeface="Arial"/>
              </a:rPr>
              <a:t>7. Calcule</a:t>
            </a:r>
            <a:endParaRPr lang="fr-FR" sz="3600" dirty="0">
              <a:latin typeface="Arial"/>
              <a:cs typeface="Arial"/>
            </a:endParaRPr>
          </a:p>
        </p:txBody>
      </p:sp>
      <p:sp>
        <p:nvSpPr>
          <p:cNvPr id="6" name="ZoneTexte 5"/>
          <p:cNvSpPr txBox="1"/>
          <p:nvPr/>
        </p:nvSpPr>
        <p:spPr>
          <a:xfrm>
            <a:off x="2013500" y="3082421"/>
            <a:ext cx="52505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dirty="0" smtClean="0"/>
              <a:t>-17 </a:t>
            </a:r>
            <a:r>
              <a:rPr lang="mr-IN" sz="6600" dirty="0"/>
              <a:t>–</a:t>
            </a:r>
            <a:r>
              <a:rPr lang="fr-FR" sz="6600" dirty="0" smtClean="0"/>
              <a:t> 12  =</a:t>
            </a:r>
            <a:endParaRPr lang="fr-FR" sz="6600" dirty="0"/>
          </a:p>
        </p:txBody>
      </p:sp>
    </p:spTree>
    <p:extLst>
      <p:ext uri="{BB962C8B-B14F-4D97-AF65-F5344CB8AC3E}">
        <p14:creationId xmlns:p14="http://schemas.microsoft.com/office/powerpoint/2010/main" val="13804352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56</TotalTime>
  <Words>215</Words>
  <Application>Microsoft Macintosh PowerPoint</Application>
  <PresentationFormat>Présentation à l'écran (4:3)</PresentationFormat>
  <Paragraphs>57</Paragraphs>
  <Slides>23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23</vt:i4>
      </vt:variant>
    </vt:vector>
  </HeadingPairs>
  <TitlesOfParts>
    <vt:vector size="24" baseType="lpstr">
      <vt:lpstr>Thème Office</vt:lpstr>
      <vt:lpstr>NOMBRES ET CALCULS: Nombres relatifs Somme de relatifs</vt:lpstr>
      <vt:lpstr>Présentation PowerPoint</vt:lpstr>
      <vt:lpstr>1. Calcule</vt:lpstr>
      <vt:lpstr>Présentation PowerPoint</vt:lpstr>
      <vt:lpstr>3. Calcule</vt:lpstr>
      <vt:lpstr>4. Calcule</vt:lpstr>
      <vt:lpstr>5. Calcule</vt:lpstr>
      <vt:lpstr>6. Calcule</vt:lpstr>
      <vt:lpstr>7. Calcule</vt:lpstr>
      <vt:lpstr>8. Calcule</vt:lpstr>
      <vt:lpstr>9. Calcule</vt:lpstr>
      <vt:lpstr>10. Calcule</vt:lpstr>
      <vt:lpstr>Présentation PowerPoint</vt:lpstr>
      <vt:lpstr>1. Calcule</vt:lpstr>
      <vt:lpstr>Présentation PowerPoint</vt:lpstr>
      <vt:lpstr>3. Calcule</vt:lpstr>
      <vt:lpstr>4. Calcule</vt:lpstr>
      <vt:lpstr>5. Calcule</vt:lpstr>
      <vt:lpstr>6. Calcule</vt:lpstr>
      <vt:lpstr>7. Calcule</vt:lpstr>
      <vt:lpstr>8. Calcule</vt:lpstr>
      <vt:lpstr>9. Calcule</vt:lpstr>
      <vt:lpstr>10. Calcule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Somme de relatifs</dc:title>
  <dc:creator>Eve Fonteneau</dc:creator>
  <cp:lastModifiedBy>Eve Fonteneau</cp:lastModifiedBy>
  <cp:revision>36</cp:revision>
  <dcterms:created xsi:type="dcterms:W3CDTF">2012-02-19T05:58:08Z</dcterms:created>
  <dcterms:modified xsi:type="dcterms:W3CDTF">2022-09-26T11:21:56Z</dcterms:modified>
</cp:coreProperties>
</file>