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29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0670" autoAdjust="0"/>
  </p:normalViewPr>
  <p:slideViewPr>
    <p:cSldViewPr snapToGrid="0" snapToObjects="1">
      <p:cViewPr>
        <p:scale>
          <a:sx n="103" d="100"/>
          <a:sy n="103" d="100"/>
        </p:scale>
        <p:origin x="-64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46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85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05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65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58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98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4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06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5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24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27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05D59-BFAB-074B-9B85-5C6DFEB489D6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50D28-47B1-A444-BEB5-3557A9DCE2F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09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Activité mentale</a:t>
            </a:r>
            <a:br>
              <a:rPr lang="fr-FR" dirty="0" smtClean="0"/>
            </a:br>
            <a:r>
              <a:rPr lang="fr-FR" dirty="0" smtClean="0"/>
              <a:t>5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67352" cy="17526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NOMBRES ET CALCULS: Nombres relatifs</a:t>
            </a:r>
          </a:p>
          <a:p>
            <a:r>
              <a:rPr lang="fr-FR" sz="2800" dirty="0" smtClean="0"/>
              <a:t>Lire une température et une date</a:t>
            </a: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3241946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8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59190" y="330416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772889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1792786" y="333073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mtClean="0"/>
              <a:t>-500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2823496" y="2426898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61855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9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46860" y="3316498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16751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6921933" y="333073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1500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1787802" y="2441140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04353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 smtClean="0"/>
              <a:t>10.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5923229" y="3332652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802552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6921933" y="333073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2000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1787802" y="2441140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5201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958" y="527578"/>
            <a:ext cx="8229600" cy="20121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/>
              <a:t>Réponses</a:t>
            </a:r>
            <a:endParaRPr lang="fr-FR" sz="9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t="8629"/>
          <a:stretch/>
        </p:blipFill>
        <p:spPr>
          <a:xfrm>
            <a:off x="5500809" y="2280863"/>
            <a:ext cx="3361706" cy="4453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16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970" y="4632109"/>
            <a:ext cx="4742330" cy="135575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1.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2469762"/>
            <a:ext cx="317515" cy="2840226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3760553" y="1982767"/>
            <a:ext cx="2157694" cy="97399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5869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20°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138187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/>
              <a:t>2</a:t>
            </a:r>
            <a:r>
              <a:rPr lang="fr-FR" dirty="0" smtClean="0"/>
              <a:t>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3929528"/>
            <a:ext cx="317515" cy="1380459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3760553" y="3442533"/>
            <a:ext cx="2157694" cy="97399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586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-5°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34313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3.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4332941"/>
            <a:ext cx="317515" cy="1075765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3846863" y="3869103"/>
            <a:ext cx="2157694" cy="97399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5869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-12°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008780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/>
              <a:t>4</a:t>
            </a:r>
            <a:r>
              <a:rPr lang="fr-FR" dirty="0" smtClean="0"/>
              <a:t>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2868707"/>
            <a:ext cx="317515" cy="2540000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3896565" y="2389624"/>
            <a:ext cx="2157694" cy="97399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5869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13°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7740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5.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4990351"/>
            <a:ext cx="317515" cy="478119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a droite 4"/>
          <p:cNvSpPr/>
          <p:nvPr/>
        </p:nvSpPr>
        <p:spPr>
          <a:xfrm>
            <a:off x="3933555" y="4531467"/>
            <a:ext cx="2157694" cy="97399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5869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-23°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439438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6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59190" y="318087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603763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1792248" y="3242524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-1000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2835826" y="2453468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  <p:sp>
        <p:nvSpPr>
          <p:cNvPr id="8" name="Rectangle avec flèche vers le bas 7"/>
          <p:cNvSpPr/>
          <p:nvPr/>
        </p:nvSpPr>
        <p:spPr>
          <a:xfrm>
            <a:off x="2835826" y="2453469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-500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63466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6174"/>
            <a:ext cx="8229600" cy="3479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>
                <a:cs typeface="Chalkduster"/>
              </a:rPr>
              <a:t>Questions</a:t>
            </a:r>
            <a:endParaRPr lang="fr-FR" sz="9600" dirty="0">
              <a:cs typeface="Chalkduster"/>
            </a:endParaRPr>
          </a:p>
        </p:txBody>
      </p:sp>
    </p:spTree>
    <p:extLst>
      <p:ext uri="{BB962C8B-B14F-4D97-AF65-F5344CB8AC3E}">
        <p14:creationId xmlns:p14="http://schemas.microsoft.com/office/powerpoint/2010/main" val="3142508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7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59190" y="318087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094242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1792248" y="3242524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-500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5893587" y="2426898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  <p:sp>
        <p:nvSpPr>
          <p:cNvPr id="8" name="Rectangle avec flèche vers le bas 7"/>
          <p:cNvSpPr/>
          <p:nvPr/>
        </p:nvSpPr>
        <p:spPr>
          <a:xfrm>
            <a:off x="5898027" y="2443679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500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508821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8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59190" y="330416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898443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1792786" y="333073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mtClean="0"/>
              <a:t>-500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2823496" y="2426898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  <p:sp>
        <p:nvSpPr>
          <p:cNvPr id="8" name="Rectangle avec flèche vers le bas 7"/>
          <p:cNvSpPr/>
          <p:nvPr/>
        </p:nvSpPr>
        <p:spPr>
          <a:xfrm>
            <a:off x="2827936" y="2443679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-250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190166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9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46860" y="3316498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331698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6921933" y="333073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1500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1787802" y="2441140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  <p:sp>
        <p:nvSpPr>
          <p:cNvPr id="8" name="Rectangle avec flèche vers le bas 7"/>
          <p:cNvSpPr/>
          <p:nvPr/>
        </p:nvSpPr>
        <p:spPr>
          <a:xfrm>
            <a:off x="1787802" y="2451556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-1000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49508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 smtClean="0"/>
              <a:t>10.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5923229" y="3332652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091736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6921933" y="333073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2000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1787802" y="2441140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  <p:sp>
        <p:nvSpPr>
          <p:cNvPr id="8" name="Rectangle avec flèche vers le bas 7"/>
          <p:cNvSpPr/>
          <p:nvPr/>
        </p:nvSpPr>
        <p:spPr>
          <a:xfrm>
            <a:off x="1792242" y="2457921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-8000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92471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1.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2469762"/>
            <a:ext cx="317515" cy="2840226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501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/>
              <a:t>2</a:t>
            </a:r>
            <a:r>
              <a:rPr lang="fr-FR" dirty="0" smtClean="0"/>
              <a:t>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3929528"/>
            <a:ext cx="317515" cy="1380459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575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3.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4332941"/>
            <a:ext cx="317515" cy="1075765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626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/>
              <a:t>4</a:t>
            </a:r>
            <a:r>
              <a:rPr lang="fr-FR" dirty="0" smtClean="0"/>
              <a:t>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2868707"/>
            <a:ext cx="317515" cy="2540000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69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2" y="765890"/>
            <a:ext cx="4742330" cy="135575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5. Quelle température fait-il?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300" y="0"/>
            <a:ext cx="290796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89117" y="4990351"/>
            <a:ext cx="317515" cy="478119"/>
          </a:xfrm>
          <a:prstGeom prst="rect">
            <a:avLst/>
          </a:prstGeom>
          <a:solidFill>
            <a:srgbClr val="C02914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540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6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59190" y="318087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432784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1792248" y="3242524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-1000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2835826" y="2453468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9612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081" y="765890"/>
            <a:ext cx="8237409" cy="81222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7</a:t>
            </a:r>
            <a:r>
              <a:rPr lang="fr-FR" dirty="0" smtClean="0"/>
              <a:t>. Quelle date peut-on lire?</a:t>
            </a:r>
            <a:endParaRPr lang="fr-FR" dirty="0"/>
          </a:p>
        </p:txBody>
      </p:sp>
      <p:sp>
        <p:nvSpPr>
          <p:cNvPr id="5" name="Flèche vers la droite 4"/>
          <p:cNvSpPr/>
          <p:nvPr/>
        </p:nvSpPr>
        <p:spPr>
          <a:xfrm>
            <a:off x="233081" y="3821985"/>
            <a:ext cx="8767586" cy="102330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avec flèche vers le bas 2"/>
          <p:cNvSpPr/>
          <p:nvPr/>
        </p:nvSpPr>
        <p:spPr>
          <a:xfrm>
            <a:off x="3859190" y="3180879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0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900348"/>
              </p:ext>
            </p:extLst>
          </p:nvPr>
        </p:nvGraphicFramePr>
        <p:xfrm>
          <a:off x="233081" y="4084720"/>
          <a:ext cx="8237408" cy="50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  <a:gridCol w="1029676"/>
              </a:tblGrid>
              <a:tr h="501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avec flèche vers le bas 12"/>
          <p:cNvSpPr/>
          <p:nvPr/>
        </p:nvSpPr>
        <p:spPr>
          <a:xfrm>
            <a:off x="1792248" y="3242524"/>
            <a:ext cx="998704" cy="72741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-500</a:t>
            </a:r>
            <a:endParaRPr lang="fr-FR" dirty="0"/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5893587" y="2426898"/>
            <a:ext cx="998704" cy="163125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021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82958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244</Words>
  <Application>Microsoft Macintosh PowerPoint</Application>
  <PresentationFormat>Présentation à l'écran (4:3)</PresentationFormat>
  <Paragraphs>65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Activité mentale 5ème </vt:lpstr>
      <vt:lpstr>Présentation PowerPoint</vt:lpstr>
      <vt:lpstr>1. Quelle température fait-il?</vt:lpstr>
      <vt:lpstr>2. Quelle température fait-il?</vt:lpstr>
      <vt:lpstr>3. Quelle température fait-il?</vt:lpstr>
      <vt:lpstr>4. Quelle température fait-il?</vt:lpstr>
      <vt:lpstr>5. Quelle température fait-il?</vt:lpstr>
      <vt:lpstr>6. Quelle date peut-on lire?</vt:lpstr>
      <vt:lpstr>7. Quelle date peut-on lire?</vt:lpstr>
      <vt:lpstr>8. Quelle date peut-on lire?</vt:lpstr>
      <vt:lpstr>9. Quelle date peut-on lire?</vt:lpstr>
      <vt:lpstr>10. Quelle date peut-on lire?</vt:lpstr>
      <vt:lpstr>Présentation PowerPoint</vt:lpstr>
      <vt:lpstr>1. Quelle température fait-il?</vt:lpstr>
      <vt:lpstr>2. Quelle température fait-il?</vt:lpstr>
      <vt:lpstr>3. Quelle température fait-il?</vt:lpstr>
      <vt:lpstr>4. Quelle température fait-il?</vt:lpstr>
      <vt:lpstr>5. Quelle température fait-il?</vt:lpstr>
      <vt:lpstr>6. Quelle date peut-on lire?</vt:lpstr>
      <vt:lpstr>7. Quelle date peut-on lire?</vt:lpstr>
      <vt:lpstr>8. Quelle date peut-on lire?</vt:lpstr>
      <vt:lpstr>9. Quelle date peut-on lire?</vt:lpstr>
      <vt:lpstr>10. Quelle date peut-on lire?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mentale 5ème</dc:title>
  <dc:creator>Eve Fonteneau</dc:creator>
  <cp:lastModifiedBy>Eve Fonteneau</cp:lastModifiedBy>
  <cp:revision>31</cp:revision>
  <dcterms:created xsi:type="dcterms:W3CDTF">2014-05-06T04:15:06Z</dcterms:created>
  <dcterms:modified xsi:type="dcterms:W3CDTF">2022-09-26T10:57:49Z</dcterms:modified>
</cp:coreProperties>
</file>