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0" r:id="rId1"/>
  </p:sldMasterIdLst>
  <p:notesMasterIdLst>
    <p:notesMasterId r:id="rId26"/>
  </p:notesMasterIdLst>
  <p:sldIdLst>
    <p:sldId id="256" r:id="rId2"/>
    <p:sldId id="345" r:id="rId3"/>
    <p:sldId id="340" r:id="rId4"/>
    <p:sldId id="346" r:id="rId5"/>
    <p:sldId id="389" r:id="rId6"/>
    <p:sldId id="372" r:id="rId7"/>
    <p:sldId id="374" r:id="rId8"/>
    <p:sldId id="375" r:id="rId9"/>
    <p:sldId id="376" r:id="rId10"/>
    <p:sldId id="377" r:id="rId11"/>
    <p:sldId id="378" r:id="rId12"/>
    <p:sldId id="379" r:id="rId13"/>
    <p:sldId id="365" r:id="rId14"/>
    <p:sldId id="369" r:id="rId15"/>
    <p:sldId id="370" r:id="rId16"/>
    <p:sldId id="390" r:id="rId17"/>
    <p:sldId id="381" r:id="rId18"/>
    <p:sldId id="383" r:id="rId19"/>
    <p:sldId id="384" r:id="rId20"/>
    <p:sldId id="385" r:id="rId21"/>
    <p:sldId id="386" r:id="rId22"/>
    <p:sldId id="387" r:id="rId23"/>
    <p:sldId id="388" r:id="rId24"/>
    <p:sldId id="344" r:id="rId2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B060"/>
    <a:srgbClr val="A2D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8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fld id="{80EFA69D-2D02-4CBB-91C2-188604F3003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54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44AB636C-A2C8-491B-9B08-CF07A570807A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17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7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EDDECA-9E5C-47E2-96AF-C2C8BB9EBAC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6270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A99C-8EC5-4A56-9BE1-4D4FC0EE219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893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E26FD-9FDF-4800-B83D-B09B7ACFAEFD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037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CC8A9-62E5-41E0-9F68-A555E96D4EF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57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34239-7E64-4142-AF88-38BA39DE86C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3927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C36D0-6DDF-4319-AA89-F84FED33E75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497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900B7-A3B9-4A0B-A5E5-3C8465E2E5F8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2035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EF99E-A583-48BB-891E-237E95F7DAE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562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DBC74-5BFD-4EC1-A39B-CFDE4FE0013E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786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F2C8-87B7-44FC-BFB4-1121A768B81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7127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41DA1-A4C8-4A49-9015-AA00AC28B0C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9924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8D3D02C0-6100-419C-8EED-4BF1D25D240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7.jpeg"/><Relationship Id="rId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2362200"/>
          </a:xfrm>
          <a:solidFill>
            <a:srgbClr val="FFFFFF"/>
          </a:solidFill>
          <a:ln cap="flat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Activité mentale </a:t>
            </a:r>
            <a:b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</a:b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6</a:t>
            </a:r>
            <a:r>
              <a:rPr lang="fr-FR" altLang="fr-FR" sz="6000" baseline="30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ème</a:t>
            </a: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 </a:t>
            </a:r>
            <a:endParaRPr lang="fr-FR" altLang="fr-FR" sz="6000" dirty="0" smtClean="0">
              <a:solidFill>
                <a:srgbClr val="000000"/>
              </a:solidFill>
              <a:latin typeface="Corbel"/>
              <a:ea typeface="ＭＳ Ｐゴシック" pitchFamily="34" charset="-128"/>
              <a:cs typeface="Corbel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4076700"/>
            <a:ext cx="5903913" cy="2160612"/>
          </a:xfrm>
          <a:solidFill>
            <a:srgbClr val="FFFFFF"/>
          </a:solidFill>
          <a:ln cap="flat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NOMBRES ET CALCULS</a:t>
            </a:r>
          </a:p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Fractions</a:t>
            </a:r>
          </a:p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Définition </a:t>
            </a: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d’une fraction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8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2339752" y="2091480"/>
            <a:ext cx="4619847" cy="2683720"/>
            <a:chOff x="2339752" y="2091480"/>
            <a:chExt cx="4619847" cy="268372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 rotWithShape="1">
            <a:blip r:embed="rId3"/>
            <a:srcRect l="26217" t="790"/>
            <a:stretch/>
          </p:blipFill>
          <p:spPr>
            <a:xfrm>
              <a:off x="3436294" y="2091480"/>
              <a:ext cx="3523305" cy="2683720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39752" y="2604505"/>
              <a:ext cx="1009699" cy="13285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5442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1988840"/>
            <a:ext cx="4800600" cy="2197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9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897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2276872"/>
            <a:ext cx="4318000" cy="2133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10.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22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Résultat de recherche d'images pour &quot;réponses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41"/>
          <a:stretch/>
        </p:blipFill>
        <p:spPr bwMode="auto">
          <a:xfrm>
            <a:off x="971600" y="620688"/>
            <a:ext cx="6564733" cy="335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4427" y="4581128"/>
            <a:ext cx="4031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REPONSES</a:t>
            </a:r>
            <a:endParaRPr lang="fr-FR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133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988840"/>
            <a:ext cx="5638800" cy="243840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248" y="2636912"/>
            <a:ext cx="800100" cy="9271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1.  </a:t>
            </a:r>
          </a:p>
        </p:txBody>
      </p:sp>
    </p:spTree>
    <p:extLst>
      <p:ext uri="{BB962C8B-B14F-4D97-AF65-F5344CB8AC3E}">
        <p14:creationId xmlns:p14="http://schemas.microsoft.com/office/powerpoint/2010/main" val="3699873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00" y="2463800"/>
            <a:ext cx="2641600" cy="19177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128" y="2852936"/>
            <a:ext cx="800100" cy="9271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2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276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3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2204864"/>
            <a:ext cx="4761421" cy="20497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2636912"/>
            <a:ext cx="1368152" cy="93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6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3700" y="2451100"/>
            <a:ext cx="3276600" cy="19431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80112" y="2924944"/>
            <a:ext cx="965200" cy="927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4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28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100" y="2400300"/>
            <a:ext cx="2705100" cy="20447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8144" y="2924944"/>
            <a:ext cx="660400" cy="8509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5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21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400300"/>
            <a:ext cx="3187700" cy="20574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824" y="3632820"/>
            <a:ext cx="812800" cy="876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6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02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4" descr="Résultat de recherche d'images pour &quot;question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196975"/>
            <a:ext cx="76041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r 6"/>
          <p:cNvGrpSpPr/>
          <p:nvPr/>
        </p:nvGrpSpPr>
        <p:grpSpPr>
          <a:xfrm>
            <a:off x="2195736" y="2060848"/>
            <a:ext cx="2249037" cy="2058942"/>
            <a:chOff x="2195736" y="2060848"/>
            <a:chExt cx="2249037" cy="2058942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5736" y="2060848"/>
              <a:ext cx="1338312" cy="2058942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4"/>
            <a:srcRect r="71647" b="8385"/>
            <a:stretch/>
          </p:blipFill>
          <p:spPr>
            <a:xfrm>
              <a:off x="3563888" y="2348880"/>
              <a:ext cx="880885" cy="1105797"/>
            </a:xfrm>
            <a:prstGeom prst="rect">
              <a:avLst/>
            </a:prstGeom>
          </p:spPr>
        </p:pic>
      </p:grp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4"/>
          <a:srcRect l="23376" t="11164"/>
          <a:stretch/>
        </p:blipFill>
        <p:spPr>
          <a:xfrm>
            <a:off x="4650204" y="2483632"/>
            <a:ext cx="2380620" cy="1072244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7984" y="2564904"/>
            <a:ext cx="1110263" cy="93610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7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23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/>
          <a:srcRect l="26608" t="790"/>
          <a:stretch/>
        </p:blipFill>
        <p:spPr>
          <a:xfrm>
            <a:off x="3454970" y="2091480"/>
            <a:ext cx="3504629" cy="26837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8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515" y="2121179"/>
            <a:ext cx="1667053" cy="238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52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1988840"/>
            <a:ext cx="4800600" cy="21971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9752" y="3356992"/>
            <a:ext cx="1079500" cy="800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84119" y="5805488"/>
            <a:ext cx="936353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9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8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2276872"/>
            <a:ext cx="4318000" cy="21336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1800" y="2997200"/>
            <a:ext cx="647700" cy="863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28384" y="5805264"/>
            <a:ext cx="936353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10.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152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>
          <a:xfrm>
            <a:off x="1476375" y="2563813"/>
            <a:ext cx="6899275" cy="4105275"/>
          </a:xfrm>
        </p:spPr>
        <p:txBody>
          <a:bodyPr/>
          <a:lstStyle/>
          <a:p>
            <a:pPr marL="0" indent="0" algn="ctr" eaLnBrk="1" hangingPunct="1">
              <a:buFont typeface="Candara" pitchFamily="34" charset="0"/>
              <a:buNone/>
            </a:pPr>
            <a:r>
              <a:rPr lang="fr-FR" altLang="fr-FR" sz="9000" dirty="0" smtClean="0">
                <a:latin typeface="Corbel"/>
                <a:cs typeface="Corbel"/>
              </a:rPr>
              <a:t>Fin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1. 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209800"/>
            <a:ext cx="56388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00" y="2463800"/>
            <a:ext cx="2641600" cy="1917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2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3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2204864"/>
            <a:ext cx="4761421" cy="204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13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7053" y="2132856"/>
            <a:ext cx="3813247" cy="22613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4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938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824" y="2400299"/>
            <a:ext cx="2930376" cy="22149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5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059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2400300"/>
            <a:ext cx="3315692" cy="21400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6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67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12360" y="5805488"/>
            <a:ext cx="936353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800" dirty="0">
                <a:solidFill>
                  <a:srgbClr val="000000"/>
                </a:solidFill>
                <a:latin typeface="Candara" charset="0"/>
              </a:rPr>
              <a:t>7</a:t>
            </a:r>
            <a:r>
              <a:rPr lang="fr-FR" sz="48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800" dirty="0">
              <a:solidFill>
                <a:srgbClr val="000000"/>
              </a:solidFill>
              <a:latin typeface="Candara" charset="0"/>
            </a:endParaRPr>
          </a:p>
        </p:txBody>
      </p:sp>
      <p:grpSp>
        <p:nvGrpSpPr>
          <p:cNvPr id="7" name="Grouper 6"/>
          <p:cNvGrpSpPr/>
          <p:nvPr/>
        </p:nvGrpSpPr>
        <p:grpSpPr>
          <a:xfrm>
            <a:off x="2195736" y="2060848"/>
            <a:ext cx="4475048" cy="2058942"/>
            <a:chOff x="2195736" y="2060848"/>
            <a:chExt cx="4475048" cy="2058942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5736" y="2060848"/>
              <a:ext cx="1338312" cy="2058942"/>
            </a:xfrm>
            <a:prstGeom prst="rect">
              <a:avLst/>
            </a:prstGeom>
          </p:spPr>
        </p:pic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63888" y="2348880"/>
              <a:ext cx="3106896" cy="12069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613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72</Words>
  <Application>Microsoft Macintosh PowerPoint</Application>
  <PresentationFormat>Présentation à l'écran (4:3)</PresentationFormat>
  <Paragraphs>47</Paragraphs>
  <Slides>24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Activité mentale  6ème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Utilisateur de la version d'évaluation de Office 2004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mental</dc:title>
  <dc:creator>Utilisateur de la version d'évaluation de Office 2004</dc:creator>
  <cp:lastModifiedBy>Eve Fonteneau</cp:lastModifiedBy>
  <cp:revision>234</cp:revision>
  <dcterms:created xsi:type="dcterms:W3CDTF">2009-10-15T20:25:56Z</dcterms:created>
  <dcterms:modified xsi:type="dcterms:W3CDTF">2021-11-18T08:13:25Z</dcterms:modified>
</cp:coreProperties>
</file>