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79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21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AF03-7270-45C2-A683-C5E353EF01A5}" type="datetime4">
              <a:rPr lang="en-US" smtClean="0"/>
              <a:pPr/>
              <a:t>décembre 14, 2021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979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16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85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740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01193-8287-4834-A286-6B880643E934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8188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13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8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13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38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826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2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62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sz="5400" dirty="0" smtClean="0"/>
              <a:t>Activité mentale </a:t>
            </a:r>
            <a:r>
              <a:rPr lang="fr-FR" sz="5400" dirty="0" smtClean="0"/>
              <a:t/>
            </a:r>
            <a:br>
              <a:rPr lang="fr-FR" sz="5400" dirty="0" smtClean="0"/>
            </a:br>
            <a:r>
              <a:rPr lang="fr-FR" sz="5400" dirty="0" smtClean="0"/>
              <a:t>6</a:t>
            </a:r>
            <a:r>
              <a:rPr lang="fr-FR" sz="5400" baseline="30000" dirty="0" smtClean="0"/>
              <a:t>ème</a:t>
            </a:r>
            <a:r>
              <a:rPr lang="fr-FR" sz="5400" dirty="0" smtClean="0"/>
              <a:t> </a:t>
            </a:r>
            <a:endParaRPr lang="fr-FR" sz="5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NOMBRES ET CALCULS </a:t>
            </a:r>
          </a:p>
          <a:p>
            <a:r>
              <a:rPr lang="fr-FR" dirty="0" smtClean="0"/>
              <a:t>Fractions</a:t>
            </a:r>
          </a:p>
          <a:p>
            <a:r>
              <a:rPr lang="fr-FR" dirty="0" smtClean="0"/>
              <a:t>Reconnaître deux f</a:t>
            </a:r>
            <a:r>
              <a:rPr lang="fr-FR" dirty="0" smtClean="0"/>
              <a:t>ractions </a:t>
            </a:r>
            <a:r>
              <a:rPr lang="fr-FR" dirty="0" smtClean="0"/>
              <a:t>égales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0793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184922" y="4012683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25228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8.</a:t>
            </a:r>
            <a:br>
              <a:rPr lang="fr-FR" dirty="0" smtClean="0"/>
            </a:br>
            <a:r>
              <a:rPr lang="fr-FR" dirty="0" smtClean="0"/>
              <a:t>Les fractions sont-elles égales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693189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2</a:t>
            </a:r>
            <a:endParaRPr lang="fr-FR" sz="8800" u="sng" dirty="0"/>
          </a:p>
          <a:p>
            <a:pPr algn="ctr"/>
            <a:r>
              <a:rPr lang="fr-FR" sz="8800" dirty="0" smtClean="0"/>
              <a:t>9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341708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14</a:t>
            </a:r>
          </a:p>
          <a:p>
            <a:pPr algn="ctr"/>
            <a:r>
              <a:rPr lang="fr-FR" sz="8800" dirty="0" smtClean="0"/>
              <a:t>56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2369268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394467" y="3918605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25228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9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Les fractions sont-elles égales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693188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36</a:t>
            </a:r>
          </a:p>
          <a:p>
            <a:pPr algn="ctr"/>
            <a:r>
              <a:rPr lang="fr-FR" sz="8800" dirty="0" smtClean="0"/>
              <a:t>42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733650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6</a:t>
            </a:r>
          </a:p>
          <a:p>
            <a:pPr algn="ctr"/>
            <a:r>
              <a:rPr lang="fr-FR" sz="8800" dirty="0" smtClean="0"/>
              <a:t>7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2369268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023174" y="3949964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25228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mtClean="0"/>
              <a:t>10.</a:t>
            </a:r>
            <a:br>
              <a:rPr lang="fr-FR" smtClean="0"/>
            </a:br>
            <a:r>
              <a:rPr lang="fr-FR" dirty="0" smtClean="0"/>
              <a:t>Les fractions sont-elles égales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426668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12</a:t>
            </a:r>
          </a:p>
          <a:p>
            <a:pPr algn="ctr"/>
            <a:r>
              <a:rPr lang="fr-FR" sz="8800" dirty="0" smtClean="0"/>
              <a:t>7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388741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24</a:t>
            </a:r>
          </a:p>
          <a:p>
            <a:pPr algn="ctr"/>
            <a:r>
              <a:rPr lang="fr-FR" sz="8800" dirty="0" smtClean="0"/>
              <a:t>21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2369268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43968" y="2432905"/>
            <a:ext cx="5558627" cy="1362075"/>
          </a:xfrm>
        </p:spPr>
        <p:txBody>
          <a:bodyPr>
            <a:normAutofit/>
          </a:bodyPr>
          <a:lstStyle/>
          <a:p>
            <a:pPr algn="ctr"/>
            <a:r>
              <a:rPr lang="fr-FR" sz="8000" b="0" dirty="0" smtClean="0">
                <a:latin typeface="Corbel"/>
                <a:cs typeface="Corbel"/>
              </a:rPr>
              <a:t>REPONSES</a:t>
            </a:r>
            <a:endParaRPr lang="fr-FR" sz="8000" b="0" dirty="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89923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228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/>
              <a:t>1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/>
              <a:t>L</a:t>
            </a:r>
            <a:r>
              <a:rPr lang="fr-FR" dirty="0" smtClean="0"/>
              <a:t>es fractions sont-elles égales ?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023174" y="3793165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7" name="ZoneTexte 6"/>
          <p:cNvSpPr txBox="1"/>
          <p:nvPr/>
        </p:nvSpPr>
        <p:spPr>
          <a:xfrm>
            <a:off x="1985077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7</a:t>
            </a:r>
          </a:p>
          <a:p>
            <a:pPr algn="ctr"/>
            <a:r>
              <a:rPr lang="fr-FR" sz="8800" dirty="0" smtClean="0"/>
              <a:t>5</a:t>
            </a:r>
            <a:endParaRPr lang="fr-FR" sz="8800" dirty="0"/>
          </a:p>
        </p:txBody>
      </p:sp>
      <p:sp>
        <p:nvSpPr>
          <p:cNvPr id="8" name="ZoneTexte 7"/>
          <p:cNvSpPr txBox="1"/>
          <p:nvPr/>
        </p:nvSpPr>
        <p:spPr>
          <a:xfrm>
            <a:off x="5263320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10</a:t>
            </a:r>
          </a:p>
          <a:p>
            <a:pPr algn="ctr"/>
            <a:r>
              <a:rPr lang="fr-FR" sz="88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853971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350569" y="3793165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25228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2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Les fractions sont-elles égales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834287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/>
              <a:t>2</a:t>
            </a:r>
            <a:endParaRPr lang="fr-FR" sz="8800" u="sng" dirty="0" smtClean="0"/>
          </a:p>
          <a:p>
            <a:pPr algn="ctr"/>
            <a:r>
              <a:rPr lang="fr-FR" sz="8800" dirty="0" smtClean="0"/>
              <a:t>7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785059" y="3057087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10</a:t>
            </a:r>
          </a:p>
          <a:p>
            <a:pPr algn="ctr"/>
            <a:r>
              <a:rPr lang="fr-FR" sz="8800" dirty="0" smtClean="0"/>
              <a:t>35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7665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023174" y="4059723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25228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3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Les fractions sont-elles égales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834288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7</a:t>
            </a:r>
          </a:p>
          <a:p>
            <a:pPr algn="ctr"/>
            <a:r>
              <a:rPr lang="fr-FR" sz="8800" dirty="0" smtClean="0"/>
              <a:t>3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310354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3</a:t>
            </a:r>
          </a:p>
          <a:p>
            <a:pPr algn="ctr"/>
            <a:r>
              <a:rPr lang="fr-FR" sz="8800" dirty="0" smtClean="0"/>
              <a:t>7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2438742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023174" y="4028363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25228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4.</a:t>
            </a:r>
            <a:br>
              <a:rPr lang="fr-FR" dirty="0" smtClean="0"/>
            </a:br>
            <a:r>
              <a:rPr lang="fr-FR" dirty="0" smtClean="0"/>
              <a:t>Les fractions sont-elles égales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489379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3</a:t>
            </a:r>
          </a:p>
          <a:p>
            <a:pPr algn="ctr"/>
            <a:r>
              <a:rPr lang="fr-FR" sz="8800" dirty="0" smtClean="0"/>
              <a:t>4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216287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24</a:t>
            </a:r>
          </a:p>
          <a:p>
            <a:pPr algn="ctr"/>
            <a:r>
              <a:rPr lang="fr-FR" sz="8800" dirty="0" smtClean="0"/>
              <a:t>32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2522095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023174" y="3965644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2285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/>
              <a:t>5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/>
              <a:t>L</a:t>
            </a:r>
            <a:r>
              <a:rPr lang="fr-FR" dirty="0" smtClean="0"/>
              <a:t>es fractions sont-elles égales ?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426668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160</a:t>
            </a:r>
          </a:p>
          <a:p>
            <a:pPr algn="ctr"/>
            <a:r>
              <a:rPr lang="fr-FR" sz="8800" dirty="0" smtClean="0"/>
              <a:t>10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373063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16</a:t>
            </a:r>
          </a:p>
          <a:p>
            <a:pPr algn="ctr"/>
            <a:r>
              <a:rPr lang="fr-FR" sz="8800" dirty="0" smtClean="0"/>
              <a:t>1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1554541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023174" y="3997004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25228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6.</a:t>
            </a:r>
            <a:br>
              <a:rPr lang="fr-FR" dirty="0" smtClean="0"/>
            </a:br>
            <a:r>
              <a:rPr lang="fr-FR" dirty="0" smtClean="0"/>
              <a:t>Les fractions sont-elles égales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724544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3</a:t>
            </a:r>
          </a:p>
          <a:p>
            <a:pPr algn="ctr"/>
            <a:r>
              <a:rPr lang="fr-FR" sz="8800" dirty="0" smtClean="0"/>
              <a:t>12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231965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1</a:t>
            </a:r>
          </a:p>
          <a:p>
            <a:pPr algn="ctr"/>
            <a:r>
              <a:rPr lang="fr-FR" sz="8800" dirty="0" smtClean="0"/>
              <a:t>10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4248947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403590"/>
            <a:ext cx="8229600" cy="3002463"/>
          </a:xfrm>
        </p:spPr>
        <p:txBody>
          <a:bodyPr>
            <a:normAutofit/>
          </a:bodyPr>
          <a:lstStyle/>
          <a:p>
            <a:r>
              <a:rPr lang="fr-FR" sz="8000" dirty="0" smtClean="0"/>
              <a:t>QUESTIONS</a:t>
            </a:r>
            <a:endParaRPr lang="fr-FR" sz="8000" dirty="0"/>
          </a:p>
        </p:txBody>
      </p:sp>
    </p:spTree>
    <p:extLst>
      <p:ext uri="{BB962C8B-B14F-4D97-AF65-F5344CB8AC3E}">
        <p14:creationId xmlns:p14="http://schemas.microsoft.com/office/powerpoint/2010/main" val="42816418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394467" y="3981324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25228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7.</a:t>
            </a:r>
            <a:br>
              <a:rPr lang="fr-FR" dirty="0" smtClean="0"/>
            </a:br>
            <a:r>
              <a:rPr lang="fr-FR" dirty="0" smtClean="0"/>
              <a:t>Les fractions sont-elles égales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426668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18</a:t>
            </a:r>
          </a:p>
          <a:p>
            <a:pPr algn="ctr"/>
            <a:r>
              <a:rPr lang="fr-FR" sz="8800" dirty="0" smtClean="0"/>
              <a:t>11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482808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6</a:t>
            </a:r>
          </a:p>
          <a:p>
            <a:pPr algn="ctr"/>
            <a:r>
              <a:rPr lang="fr-FR" sz="8800" dirty="0" smtClean="0"/>
              <a:t>33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2061666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184922" y="4012683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25228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8.</a:t>
            </a:r>
            <a:br>
              <a:rPr lang="fr-FR" dirty="0" smtClean="0"/>
            </a:br>
            <a:r>
              <a:rPr lang="fr-FR" dirty="0" smtClean="0"/>
              <a:t>Les fractions sont-elles égales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693189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2</a:t>
            </a:r>
            <a:endParaRPr lang="fr-FR" sz="8800" u="sng" dirty="0"/>
          </a:p>
          <a:p>
            <a:pPr algn="ctr"/>
            <a:r>
              <a:rPr lang="fr-FR" sz="8800" dirty="0" smtClean="0"/>
              <a:t>9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341708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14</a:t>
            </a:r>
          </a:p>
          <a:p>
            <a:pPr algn="ctr"/>
            <a:r>
              <a:rPr lang="fr-FR" sz="8800" dirty="0" smtClean="0"/>
              <a:t>56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2807666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394467" y="3918605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25228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9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Les fractions sont-elles égales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693188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36</a:t>
            </a:r>
          </a:p>
          <a:p>
            <a:pPr algn="ctr"/>
            <a:r>
              <a:rPr lang="fr-FR" sz="8800" dirty="0" smtClean="0"/>
              <a:t>42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733650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6</a:t>
            </a:r>
          </a:p>
          <a:p>
            <a:pPr algn="ctr"/>
            <a:r>
              <a:rPr lang="fr-FR" sz="8800" dirty="0" smtClean="0"/>
              <a:t>7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2618781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023174" y="3949964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25228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mtClean="0"/>
              <a:t>10.</a:t>
            </a:r>
            <a:br>
              <a:rPr lang="fr-FR" smtClean="0"/>
            </a:br>
            <a:r>
              <a:rPr lang="fr-FR" dirty="0" smtClean="0"/>
              <a:t>Les fractions sont-elles égales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426668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12</a:t>
            </a:r>
          </a:p>
          <a:p>
            <a:pPr algn="ctr"/>
            <a:r>
              <a:rPr lang="fr-FR" sz="8800" dirty="0" smtClean="0"/>
              <a:t>7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388741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24</a:t>
            </a:r>
          </a:p>
          <a:p>
            <a:pPr algn="ctr"/>
            <a:r>
              <a:rPr lang="fr-FR" sz="8800" dirty="0" smtClean="0"/>
              <a:t>21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3272958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228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/>
              <a:t>1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/>
              <a:t>L</a:t>
            </a:r>
            <a:r>
              <a:rPr lang="fr-FR" dirty="0" smtClean="0"/>
              <a:t>es fractions sont-elles égales ?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023174" y="3793165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7" name="ZoneTexte 6"/>
          <p:cNvSpPr txBox="1"/>
          <p:nvPr/>
        </p:nvSpPr>
        <p:spPr>
          <a:xfrm>
            <a:off x="1985077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7</a:t>
            </a:r>
          </a:p>
          <a:p>
            <a:pPr algn="ctr"/>
            <a:r>
              <a:rPr lang="fr-FR" sz="8800" dirty="0" smtClean="0"/>
              <a:t>5</a:t>
            </a:r>
            <a:endParaRPr lang="fr-FR" sz="8800" dirty="0"/>
          </a:p>
        </p:txBody>
      </p:sp>
      <p:sp>
        <p:nvSpPr>
          <p:cNvPr id="8" name="ZoneTexte 7"/>
          <p:cNvSpPr txBox="1"/>
          <p:nvPr/>
        </p:nvSpPr>
        <p:spPr>
          <a:xfrm>
            <a:off x="5263320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10</a:t>
            </a:r>
          </a:p>
          <a:p>
            <a:pPr algn="ctr"/>
            <a:r>
              <a:rPr lang="fr-FR" sz="88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430035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350569" y="3793165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25228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2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Les fractions sont-elles égales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834287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/>
              <a:t>2</a:t>
            </a:r>
            <a:endParaRPr lang="fr-FR" sz="8800" u="sng" dirty="0" smtClean="0"/>
          </a:p>
          <a:p>
            <a:pPr algn="ctr"/>
            <a:r>
              <a:rPr lang="fr-FR" sz="8800" dirty="0" smtClean="0"/>
              <a:t>7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785059" y="3057087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10</a:t>
            </a:r>
          </a:p>
          <a:p>
            <a:pPr algn="ctr"/>
            <a:r>
              <a:rPr lang="fr-FR" sz="8800" dirty="0" smtClean="0"/>
              <a:t>35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2369268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023174" y="4059723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25228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3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Les fractions sont-elles égales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834288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7</a:t>
            </a:r>
          </a:p>
          <a:p>
            <a:pPr algn="ctr"/>
            <a:r>
              <a:rPr lang="fr-FR" sz="8800" dirty="0" smtClean="0"/>
              <a:t>3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310354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3</a:t>
            </a:r>
          </a:p>
          <a:p>
            <a:pPr algn="ctr"/>
            <a:r>
              <a:rPr lang="fr-FR" sz="8800" dirty="0" smtClean="0"/>
              <a:t>7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2369268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023174" y="4028363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25228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4.</a:t>
            </a:r>
            <a:br>
              <a:rPr lang="fr-FR" dirty="0" smtClean="0"/>
            </a:br>
            <a:r>
              <a:rPr lang="fr-FR" dirty="0" smtClean="0"/>
              <a:t>Les fractions sont-elles égales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489379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3</a:t>
            </a:r>
          </a:p>
          <a:p>
            <a:pPr algn="ctr"/>
            <a:r>
              <a:rPr lang="fr-FR" sz="8800" dirty="0" smtClean="0"/>
              <a:t>4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216287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24</a:t>
            </a:r>
          </a:p>
          <a:p>
            <a:pPr algn="ctr"/>
            <a:r>
              <a:rPr lang="fr-FR" sz="8800" dirty="0" smtClean="0"/>
              <a:t>32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2369268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023174" y="3965644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2285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/>
              <a:t>5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/>
              <a:t>L</a:t>
            </a:r>
            <a:r>
              <a:rPr lang="fr-FR" dirty="0" smtClean="0"/>
              <a:t>es fractions sont-elles égales ?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426668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160</a:t>
            </a:r>
          </a:p>
          <a:p>
            <a:pPr algn="ctr"/>
            <a:r>
              <a:rPr lang="fr-FR" sz="8800" dirty="0" smtClean="0"/>
              <a:t>10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373063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16</a:t>
            </a:r>
          </a:p>
          <a:p>
            <a:pPr algn="ctr"/>
            <a:r>
              <a:rPr lang="fr-FR" sz="8800" dirty="0" smtClean="0"/>
              <a:t>1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2369268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023174" y="3997004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25228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6.</a:t>
            </a:r>
            <a:br>
              <a:rPr lang="fr-FR" dirty="0" smtClean="0"/>
            </a:br>
            <a:r>
              <a:rPr lang="fr-FR" dirty="0" smtClean="0"/>
              <a:t>Les fractions sont-elles égales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724544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3</a:t>
            </a:r>
          </a:p>
          <a:p>
            <a:pPr algn="ctr"/>
            <a:r>
              <a:rPr lang="fr-FR" sz="8800" dirty="0" smtClean="0"/>
              <a:t>12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231965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1</a:t>
            </a:r>
          </a:p>
          <a:p>
            <a:pPr algn="ctr"/>
            <a:r>
              <a:rPr lang="fr-FR" sz="8800" dirty="0" smtClean="0"/>
              <a:t>10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2369268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394467" y="3981324"/>
            <a:ext cx="7425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et</a:t>
            </a:r>
            <a:endParaRPr lang="fr-FR" sz="4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274638"/>
            <a:ext cx="8229600" cy="25228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7.</a:t>
            </a:r>
            <a:br>
              <a:rPr lang="fr-FR" dirty="0" smtClean="0"/>
            </a:br>
            <a:r>
              <a:rPr lang="fr-FR" dirty="0" smtClean="0"/>
              <a:t>Les fractions sont-elles égales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426668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18</a:t>
            </a:r>
          </a:p>
          <a:p>
            <a:pPr algn="ctr"/>
            <a:r>
              <a:rPr lang="fr-FR" sz="8800" dirty="0" smtClean="0"/>
              <a:t>11</a:t>
            </a:r>
            <a:endParaRPr lang="fr-FR" sz="8800" dirty="0"/>
          </a:p>
        </p:txBody>
      </p:sp>
      <p:sp>
        <p:nvSpPr>
          <p:cNvPr id="9" name="ZoneTexte 8"/>
          <p:cNvSpPr txBox="1"/>
          <p:nvPr/>
        </p:nvSpPr>
        <p:spPr>
          <a:xfrm>
            <a:off x="5482808" y="3162222"/>
            <a:ext cx="20380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u="sng" dirty="0" smtClean="0"/>
              <a:t>6</a:t>
            </a:r>
          </a:p>
          <a:p>
            <a:pPr algn="ctr"/>
            <a:r>
              <a:rPr lang="fr-FR" sz="8800" dirty="0" smtClean="0"/>
              <a:t>33</a:t>
            </a:r>
            <a:endParaRPr lang="fr-FR" sz="8800" dirty="0"/>
          </a:p>
        </p:txBody>
      </p:sp>
    </p:spTree>
    <p:extLst>
      <p:ext uri="{BB962C8B-B14F-4D97-AF65-F5344CB8AC3E}">
        <p14:creationId xmlns:p14="http://schemas.microsoft.com/office/powerpoint/2010/main" val="2369268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152</Words>
  <Application>Microsoft Macintosh PowerPoint</Application>
  <PresentationFormat>Présentation à l'écran (4:3)</PresentationFormat>
  <Paragraphs>126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Activité mentale  6ème </vt:lpstr>
      <vt:lpstr>QUESTIONS</vt:lpstr>
      <vt:lpstr>1. Les fractions sont-elles égales ?</vt:lpstr>
      <vt:lpstr>Présentation PowerPoint</vt:lpstr>
      <vt:lpstr>Présentation PowerPoint</vt:lpstr>
      <vt:lpstr>Présentation PowerPoint</vt:lpstr>
      <vt:lpstr>5. Les fractions sont-elles égales 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REPONSES</vt:lpstr>
      <vt:lpstr>1. Les fractions sont-elles égales ?</vt:lpstr>
      <vt:lpstr>Présentation PowerPoint</vt:lpstr>
      <vt:lpstr>Présentation PowerPoint</vt:lpstr>
      <vt:lpstr>Présentation PowerPoint</vt:lpstr>
      <vt:lpstr>5. Les fractions sont-elles égales ?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Activité mentale</dc:title>
  <dc:creator>Vyna Koteureu</dc:creator>
  <cp:lastModifiedBy>Eve Fonteneau</cp:lastModifiedBy>
  <cp:revision>42</cp:revision>
  <dcterms:created xsi:type="dcterms:W3CDTF">2016-10-12T07:17:25Z</dcterms:created>
  <dcterms:modified xsi:type="dcterms:W3CDTF">2021-12-14T11:33:35Z</dcterms:modified>
</cp:coreProperties>
</file>