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6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CE30A-74E7-4480-AFC3-50D47B8375F2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6A407-8293-4D0F-A53E-2A10A609F1C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16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6A407-8293-4D0F-A53E-2A10A609F1CA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257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1579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28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506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856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77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2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28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0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2286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FF0C2-7519-4C9C-9B76-CDF1B06BE72B}" type="datetimeFigureOut">
              <a:rPr lang="fr-FR" smtClean="0"/>
              <a:t>16/10/21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F105-0602-4530-82C1-CC77AA47D40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523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Autofit/>
          </a:bodyPr>
          <a:lstStyle/>
          <a:p>
            <a:r>
              <a:rPr lang="fr-FR" sz="5400" dirty="0" smtClean="0"/>
              <a:t>Activité </a:t>
            </a:r>
            <a:r>
              <a:rPr lang="fr-FR" sz="5400" dirty="0" smtClean="0"/>
              <a:t>mentale</a:t>
            </a:r>
            <a:br>
              <a:rPr lang="fr-FR" sz="5400" dirty="0" smtClean="0"/>
            </a:br>
            <a:r>
              <a:rPr lang="fr-FR" sz="5400" dirty="0" smtClean="0"/>
              <a:t>6ème</a:t>
            </a:r>
            <a:endParaRPr lang="fr-FR" sz="5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632848" cy="175260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NOMBRES ET CALCULS</a:t>
            </a:r>
          </a:p>
          <a:p>
            <a:r>
              <a:rPr lang="fr-FR" dirty="0" smtClean="0"/>
              <a:t>Numération:</a:t>
            </a:r>
          </a:p>
          <a:p>
            <a:r>
              <a:rPr lang="fr-FR" dirty="0" smtClean="0"/>
              <a:t>Connaitre les r</a:t>
            </a:r>
            <a:r>
              <a:rPr lang="fr-FR" dirty="0" smtClean="0"/>
              <a:t>ègles </a:t>
            </a:r>
            <a:r>
              <a:rPr lang="fr-FR" dirty="0" smtClean="0"/>
              <a:t>d’orthographe de « cent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3877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Un entrepôt de </a:t>
            </a:r>
            <a:r>
              <a:rPr lang="fr-FR" sz="4000" dirty="0" err="1" smtClean="0"/>
              <a:t>cinq-</a:t>
            </a:r>
            <a:r>
              <a:rPr lang="fr-FR" sz="4000" b="1" dirty="0" err="1" smtClean="0"/>
              <a:t>cent</a:t>
            </a:r>
            <a:r>
              <a:rPr lang="fr-FR" sz="4000" dirty="0" smtClean="0"/>
              <a:t> </a:t>
            </a:r>
            <a:r>
              <a:rPr lang="fr-FR" sz="4000" dirty="0" smtClean="0"/>
              <a:t>mètres carrés permet de stocker le matériel.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718577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10.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Ce quotidien national tire à </a:t>
            </a:r>
          </a:p>
          <a:p>
            <a:pPr marL="0" indent="0" algn="ctr">
              <a:buNone/>
            </a:pPr>
            <a:r>
              <a:rPr lang="fr-FR" sz="4000" dirty="0"/>
              <a:t>t</a:t>
            </a:r>
            <a:r>
              <a:rPr lang="fr-FR" sz="4000" dirty="0" smtClean="0"/>
              <a:t>rois-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mille </a:t>
            </a:r>
            <a:r>
              <a:rPr lang="fr-FR" sz="4000" dirty="0" smtClean="0"/>
              <a:t>exemplaires.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585545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95736" y="2132856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+mj-lt"/>
              </a:rPr>
              <a:t>REPONSES</a:t>
            </a:r>
            <a:endParaRPr lang="fr-FR" sz="8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364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Le loyer s’élève à </a:t>
            </a:r>
            <a:r>
              <a:rPr lang="fr-FR" sz="4000" dirty="0" smtClean="0"/>
              <a:t>six-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trente </a:t>
            </a:r>
            <a:r>
              <a:rPr lang="fr-FR" sz="4000" dirty="0" smtClean="0"/>
              <a:t>euros hors charges.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467544" y="3717032"/>
            <a:ext cx="8424936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pPr algn="ctr"/>
            <a:r>
              <a:rPr lang="fr-FR" sz="2800" dirty="0" smtClean="0"/>
              <a:t>Il </a:t>
            </a:r>
            <a:r>
              <a:rPr lang="fr-FR" sz="2800" dirty="0"/>
              <a:t>faut écrire </a:t>
            </a:r>
            <a:r>
              <a:rPr lang="fr-FR" sz="2800" dirty="0" smtClean="0"/>
              <a:t>:</a:t>
            </a:r>
          </a:p>
          <a:p>
            <a:r>
              <a:rPr lang="fr-FR" sz="2800" dirty="0" smtClean="0"/>
              <a:t>Le </a:t>
            </a:r>
            <a:r>
              <a:rPr lang="fr-FR" sz="2800" dirty="0"/>
              <a:t>loyer s’élève à six cent trente euros hors charges.</a:t>
            </a:r>
          </a:p>
          <a:p>
            <a:r>
              <a:rPr lang="fr-FR" sz="2800" dirty="0"/>
              <a:t>Multiplié et suivi d’un autre adjectif numéral (</a:t>
            </a:r>
            <a:r>
              <a:rPr lang="fr-FR" sz="2800" dirty="0" smtClean="0"/>
              <a:t>«trente»</a:t>
            </a:r>
            <a:r>
              <a:rPr lang="fr-FR" sz="2800" dirty="0"/>
              <a:t>, ici), « cent » ne prend pas la marque du pluriel. On écrit donc « six cent trente » et non « six cents trente ».</a:t>
            </a:r>
          </a:p>
        </p:txBody>
      </p:sp>
    </p:spTree>
    <p:extLst>
      <p:ext uri="{BB962C8B-B14F-4D97-AF65-F5344CB8AC3E}">
        <p14:creationId xmlns:p14="http://schemas.microsoft.com/office/powerpoint/2010/main" val="360463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2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L’entrée au Salon des métiers du chocolat coûte </a:t>
            </a:r>
            <a:r>
              <a:rPr lang="fr-FR" sz="4000" dirty="0" smtClean="0"/>
              <a:t>trois-</a:t>
            </a:r>
            <a:r>
              <a:rPr lang="fr-FR" sz="4000" b="1" dirty="0" smtClean="0"/>
              <a:t>cents</a:t>
            </a:r>
            <a:r>
              <a:rPr lang="fr-FR" sz="4000" dirty="0" smtClean="0"/>
              <a:t> </a:t>
            </a:r>
            <a:r>
              <a:rPr lang="fr-FR" sz="4000" dirty="0" smtClean="0"/>
              <a:t>euros.</a:t>
            </a:r>
            <a:endParaRPr lang="fr-FR" sz="4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419872" y="4221088"/>
            <a:ext cx="2376264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dirty="0" smtClean="0"/>
              <a:t>VRAI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673344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3.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5121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Il a fallu louer une salle, les invités étant plus de </a:t>
            </a:r>
            <a:r>
              <a:rPr lang="fr-FR" sz="4000" dirty="0" smtClean="0"/>
              <a:t>quatre-</a:t>
            </a:r>
            <a:r>
              <a:rPr lang="fr-FR" sz="4000" b="1" dirty="0" smtClean="0"/>
              <a:t>cent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467544" y="3645024"/>
            <a:ext cx="8208912" cy="2749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r>
              <a:rPr lang="fr-FR" sz="2800" dirty="0" smtClean="0"/>
              <a:t>Il </a:t>
            </a:r>
            <a:r>
              <a:rPr lang="fr-FR" sz="2800" dirty="0"/>
              <a:t>faut écrire : Il a fallu louer une salle, les invités étant plus de quatre cents.</a:t>
            </a:r>
          </a:p>
          <a:p>
            <a:r>
              <a:rPr lang="fr-FR" sz="2800" dirty="0"/>
              <a:t>Multiplié, « cent » garde la marque du pluriel s’il n’est pas suivi d’un autre adjectif numéral. Il faut donc écrire « quatre cents » et non « quatre cent ».</a:t>
            </a:r>
          </a:p>
        </p:txBody>
      </p:sp>
    </p:spTree>
    <p:extLst>
      <p:ext uri="{BB962C8B-B14F-4D97-AF65-F5344CB8AC3E}">
        <p14:creationId xmlns:p14="http://schemas.microsoft.com/office/powerpoint/2010/main" val="2965414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792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Ouvrez vos livres à la page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</a:t>
            </a:r>
            <a:r>
              <a:rPr lang="fr-FR" sz="4000" dirty="0" smtClean="0"/>
              <a:t>!</a:t>
            </a:r>
            <a:endParaRPr lang="fr-FR" sz="4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4221088"/>
            <a:ext cx="8208912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Vrai</a:t>
            </a:r>
          </a:p>
          <a:p>
            <a:r>
              <a:rPr lang="fr-FR" dirty="0" smtClean="0"/>
              <a:t>car </a:t>
            </a:r>
            <a:r>
              <a:rPr lang="fr-FR" dirty="0"/>
              <a:t>ordinal et non plus cardinal, </a:t>
            </a:r>
            <a:r>
              <a:rPr lang="fr-FR" dirty="0" smtClean="0"/>
              <a:t>« cent » </a:t>
            </a:r>
            <a:r>
              <a:rPr lang="fr-FR" dirty="0"/>
              <a:t>signifie « centième ».</a:t>
            </a:r>
          </a:p>
        </p:txBody>
      </p:sp>
    </p:spTree>
    <p:extLst>
      <p:ext uri="{BB962C8B-B14F-4D97-AF65-F5344CB8AC3E}">
        <p14:creationId xmlns:p14="http://schemas.microsoft.com/office/powerpoint/2010/main" val="836136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5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51216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Établissez un chèque de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cents-</a:t>
            </a:r>
            <a:r>
              <a:rPr lang="fr-FR" sz="4000" dirty="0" smtClean="0"/>
              <a:t>dix </a:t>
            </a:r>
            <a:r>
              <a:rPr lang="fr-FR" sz="4000" dirty="0" smtClean="0"/>
              <a:t>euros à l’ordre du Trésor public.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467544" y="3645024"/>
            <a:ext cx="8208912" cy="26776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r>
              <a:rPr lang="fr-FR" sz="2800" dirty="0" smtClean="0"/>
              <a:t>Il </a:t>
            </a:r>
            <a:r>
              <a:rPr lang="fr-FR" sz="2800" dirty="0"/>
              <a:t>faut écrire : Établissez un chèque de deux cent dix euros à l’ordre du Trésor public.</a:t>
            </a:r>
          </a:p>
          <a:p>
            <a:r>
              <a:rPr lang="fr-FR" sz="2800" dirty="0"/>
              <a:t>Multiplié et suivi d’un autre adjectif numéral (« dix », ici), « cent » ne prend pas la marque du pluriel. On écrit donc « deux cent dix » et non « deux cents dix ».</a:t>
            </a:r>
          </a:p>
        </p:txBody>
      </p:sp>
    </p:spTree>
    <p:extLst>
      <p:ext uri="{BB962C8B-B14F-4D97-AF65-F5344CB8AC3E}">
        <p14:creationId xmlns:p14="http://schemas.microsoft.com/office/powerpoint/2010/main" val="2712304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6.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Notre catalogue de peinture contient plus de </a:t>
            </a:r>
            <a:r>
              <a:rPr lang="fr-FR" sz="4000" dirty="0" smtClean="0"/>
              <a:t>cinq-</a:t>
            </a:r>
            <a:r>
              <a:rPr lang="fr-FR" sz="4000" b="1" dirty="0" smtClean="0"/>
              <a:t>cents</a:t>
            </a:r>
            <a:r>
              <a:rPr lang="fr-FR" sz="4000" dirty="0" smtClean="0"/>
              <a:t> </a:t>
            </a:r>
            <a:r>
              <a:rPr lang="fr-FR" sz="4000" dirty="0" smtClean="0"/>
              <a:t>références.</a:t>
            </a:r>
            <a:endParaRPr lang="fr-FR" sz="4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275856" y="4221088"/>
            <a:ext cx="2376264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Vrai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54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7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Je vous envoie le bon de commande pour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deux </a:t>
            </a:r>
            <a:r>
              <a:rPr lang="fr-FR" sz="4000" dirty="0" smtClean="0"/>
              <a:t>badges.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467544" y="3645024"/>
            <a:ext cx="8352928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r>
              <a:rPr lang="fr-FR" sz="2800" dirty="0" smtClean="0"/>
              <a:t>Il </a:t>
            </a:r>
            <a:r>
              <a:rPr lang="fr-FR" sz="2800" dirty="0"/>
              <a:t>faut écrire : Je vous envoie le bon de commande pour deux cent deux badges.</a:t>
            </a:r>
          </a:p>
          <a:p>
            <a:r>
              <a:rPr lang="fr-FR" sz="2800" dirty="0"/>
              <a:t>Multiplié et suivi d’un autre adjectif numéral (« deux », ici), « cent » ne prend pas la marque du pluriel. On écrit donc « deux cent deux » et non « deux cents deux ».</a:t>
            </a:r>
          </a:p>
        </p:txBody>
      </p:sp>
    </p:spTree>
    <p:extLst>
      <p:ext uri="{BB962C8B-B14F-4D97-AF65-F5344CB8AC3E}">
        <p14:creationId xmlns:p14="http://schemas.microsoft.com/office/powerpoint/2010/main" val="2953047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Le loyer s’élève à </a:t>
            </a:r>
            <a:r>
              <a:rPr lang="fr-FR" sz="4000" dirty="0" smtClean="0"/>
              <a:t>six-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trente </a:t>
            </a:r>
            <a:r>
              <a:rPr lang="fr-FR" sz="4000" dirty="0" smtClean="0"/>
              <a:t>euros hors charges.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865008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8.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Mon arrière grand-père est né en </a:t>
            </a:r>
          </a:p>
          <a:p>
            <a:pPr marL="0" indent="0" algn="ctr">
              <a:buNone/>
            </a:pPr>
            <a:r>
              <a:rPr lang="fr-FR" sz="4000" dirty="0" smtClean="0"/>
              <a:t>Mille-neuf-</a:t>
            </a:r>
            <a:r>
              <a:rPr lang="fr-FR" sz="4000" b="1" dirty="0" smtClean="0"/>
              <a:t>cents</a:t>
            </a:r>
            <a:r>
              <a:rPr lang="fr-FR" sz="4000" dirty="0" smtClean="0"/>
              <a:t>.</a:t>
            </a:r>
            <a:endParaRPr lang="fr-FR" sz="4000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4221088"/>
            <a:ext cx="8208912" cy="1143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FAUX</a:t>
            </a:r>
          </a:p>
          <a:p>
            <a:r>
              <a:rPr lang="fr-FR" dirty="0" smtClean="0"/>
              <a:t>car </a:t>
            </a:r>
            <a:r>
              <a:rPr lang="fr-FR" dirty="0"/>
              <a:t>ordinal et non plus cardinal, </a:t>
            </a:r>
            <a:endParaRPr lang="fr-FR" dirty="0" smtClean="0"/>
          </a:p>
          <a:p>
            <a:r>
              <a:rPr lang="fr-FR" dirty="0" smtClean="0"/>
              <a:t>« cent » </a:t>
            </a:r>
            <a:r>
              <a:rPr lang="fr-FR" dirty="0"/>
              <a:t>signifie « centième ».</a:t>
            </a:r>
          </a:p>
        </p:txBody>
      </p:sp>
    </p:spTree>
    <p:extLst>
      <p:ext uri="{BB962C8B-B14F-4D97-AF65-F5344CB8AC3E}">
        <p14:creationId xmlns:p14="http://schemas.microsoft.com/office/powerpoint/2010/main" val="802747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5121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Un entrepôt de </a:t>
            </a:r>
            <a:r>
              <a:rPr lang="fr-FR" sz="4000" dirty="0" err="1" smtClean="0"/>
              <a:t>cinq-</a:t>
            </a:r>
            <a:r>
              <a:rPr lang="fr-FR" sz="4000" b="1" dirty="0" err="1" smtClean="0"/>
              <a:t>cent</a:t>
            </a:r>
            <a:r>
              <a:rPr lang="fr-FR" sz="4000" dirty="0" smtClean="0"/>
              <a:t> </a:t>
            </a:r>
            <a:r>
              <a:rPr lang="fr-FR" sz="4000" dirty="0" smtClean="0"/>
              <a:t>mètres carrés permet de stocker le matériel.</a:t>
            </a:r>
            <a:endParaRPr lang="fr-FR" sz="4000" dirty="0"/>
          </a:p>
        </p:txBody>
      </p:sp>
      <p:sp>
        <p:nvSpPr>
          <p:cNvPr id="5" name="Rectangle 4"/>
          <p:cNvSpPr/>
          <p:nvPr/>
        </p:nvSpPr>
        <p:spPr>
          <a:xfrm>
            <a:off x="467544" y="3645024"/>
            <a:ext cx="8208912" cy="26776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r>
              <a:rPr lang="fr-FR" sz="2800" dirty="0" smtClean="0"/>
              <a:t>Il </a:t>
            </a:r>
            <a:r>
              <a:rPr lang="fr-FR" sz="2800" dirty="0"/>
              <a:t>faut écrire : Un entrepôt de cinq cents mètres carrés permet de stocker le matériel.</a:t>
            </a:r>
          </a:p>
          <a:p>
            <a:r>
              <a:rPr lang="fr-FR" sz="2800" dirty="0"/>
              <a:t>Multiplié, « cent » prend la marque du pluriel s’il n’est pas suivi d’un autre adjectif numéral. Il faut donc écrire « cinq cents » et non « cinq cent ».</a:t>
            </a:r>
          </a:p>
        </p:txBody>
      </p:sp>
    </p:spTree>
    <p:extLst>
      <p:ext uri="{BB962C8B-B14F-4D97-AF65-F5344CB8AC3E}">
        <p14:creationId xmlns:p14="http://schemas.microsoft.com/office/powerpoint/2010/main" val="1106083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10.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51216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Ce quotidien national tire à </a:t>
            </a:r>
          </a:p>
          <a:p>
            <a:pPr marL="0" indent="0" algn="ctr">
              <a:buNone/>
            </a:pPr>
            <a:r>
              <a:rPr lang="fr-FR" sz="4000" dirty="0"/>
              <a:t>t</a:t>
            </a:r>
            <a:r>
              <a:rPr lang="fr-FR" sz="4000" dirty="0" smtClean="0"/>
              <a:t>rois-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mille </a:t>
            </a:r>
            <a:r>
              <a:rPr lang="fr-FR" sz="4000" dirty="0" smtClean="0"/>
              <a:t>exemplaires.</a:t>
            </a:r>
            <a:endParaRPr lang="fr-FR" sz="4000" dirty="0"/>
          </a:p>
        </p:txBody>
      </p:sp>
      <p:sp>
        <p:nvSpPr>
          <p:cNvPr id="4" name="Rectangle 3"/>
          <p:cNvSpPr/>
          <p:nvPr/>
        </p:nvSpPr>
        <p:spPr>
          <a:xfrm>
            <a:off x="395536" y="3717032"/>
            <a:ext cx="8352928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800" dirty="0" smtClean="0"/>
              <a:t>FAUX</a:t>
            </a:r>
          </a:p>
          <a:p>
            <a:r>
              <a:rPr lang="fr-FR" sz="2800" dirty="0" smtClean="0"/>
              <a:t>Il </a:t>
            </a:r>
            <a:r>
              <a:rPr lang="fr-FR" sz="2800" dirty="0"/>
              <a:t>faut écrire : Ce quotidien national tire à trois cent mille exemplaires.</a:t>
            </a:r>
          </a:p>
          <a:p>
            <a:r>
              <a:rPr lang="fr-FR" sz="2800" dirty="0"/>
              <a:t>Multiplié et suivi d’un autre adjectif numéral (« mille », ici), « cent » ne prend pas la marque du pluriel. On écrit donc « trois cent mille » et non « trois cents mille ».</a:t>
            </a:r>
          </a:p>
        </p:txBody>
      </p:sp>
    </p:spTree>
    <p:extLst>
      <p:ext uri="{BB962C8B-B14F-4D97-AF65-F5344CB8AC3E}">
        <p14:creationId xmlns:p14="http://schemas.microsoft.com/office/powerpoint/2010/main" val="1028759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2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L’entrée au Salon des métiers du chocolat coûte </a:t>
            </a:r>
            <a:r>
              <a:rPr lang="fr-FR" sz="4000" dirty="0" smtClean="0"/>
              <a:t>trois-</a:t>
            </a:r>
            <a:r>
              <a:rPr lang="fr-FR" sz="4000" b="1" dirty="0" smtClean="0"/>
              <a:t>cents</a:t>
            </a:r>
            <a:r>
              <a:rPr lang="fr-FR" sz="4000" dirty="0" smtClean="0"/>
              <a:t> </a:t>
            </a:r>
            <a:r>
              <a:rPr lang="fr-FR" sz="4000" dirty="0" smtClean="0"/>
              <a:t>euros.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520619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3.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Il a fallu louer une salle, les invités étant plus de </a:t>
            </a:r>
            <a:r>
              <a:rPr lang="fr-FR" sz="4000" dirty="0" smtClean="0"/>
              <a:t>quatre-</a:t>
            </a:r>
            <a:r>
              <a:rPr lang="fr-FR" sz="4000" b="1" dirty="0" smtClean="0"/>
              <a:t>cent</a:t>
            </a:r>
            <a:r>
              <a:rPr lang="fr-FR" sz="4000" dirty="0" smtClean="0"/>
              <a:t>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79800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564904"/>
            <a:ext cx="8229600" cy="7920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Ouvrez vos livres à la page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</a:t>
            </a:r>
            <a:r>
              <a:rPr lang="fr-FR" sz="4000" dirty="0" smtClean="0"/>
              <a:t>!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465570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5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Établissez un chèque de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cents-</a:t>
            </a:r>
            <a:r>
              <a:rPr lang="fr-FR" sz="4000" dirty="0" smtClean="0"/>
              <a:t>dix </a:t>
            </a:r>
            <a:r>
              <a:rPr lang="fr-FR" sz="4000" dirty="0" smtClean="0"/>
              <a:t>euros à l’ordre du Trésor public.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653400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6.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Notre catalogue de peinture contient plus de </a:t>
            </a:r>
            <a:r>
              <a:rPr lang="fr-FR" sz="4000" dirty="0" smtClean="0"/>
              <a:t>cinq-</a:t>
            </a:r>
            <a:r>
              <a:rPr lang="fr-FR" sz="4000" b="1" dirty="0" smtClean="0"/>
              <a:t>cents</a:t>
            </a:r>
            <a:r>
              <a:rPr lang="fr-FR" sz="4000" dirty="0" smtClean="0"/>
              <a:t> </a:t>
            </a:r>
            <a:r>
              <a:rPr lang="fr-FR" sz="4000" dirty="0" smtClean="0"/>
              <a:t>références.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886433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7</a:t>
            </a:r>
            <a:r>
              <a:rPr lang="fr-FR" dirty="0" smtClean="0"/>
              <a:t>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Je vous envoie le bon de commande pour </a:t>
            </a:r>
            <a:r>
              <a:rPr lang="fr-FR" sz="4000" dirty="0" smtClean="0"/>
              <a:t>deux-</a:t>
            </a:r>
            <a:r>
              <a:rPr lang="fr-FR" sz="4000" b="1" dirty="0" smtClean="0"/>
              <a:t>cents</a:t>
            </a:r>
            <a:r>
              <a:rPr lang="fr-FR" sz="4000" dirty="0"/>
              <a:t>-</a:t>
            </a:r>
            <a:r>
              <a:rPr lang="fr-FR" sz="4000" dirty="0" smtClean="0"/>
              <a:t>deux </a:t>
            </a:r>
            <a:r>
              <a:rPr lang="fr-FR" sz="4000" dirty="0" smtClean="0"/>
              <a:t>badges.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166912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8. Vrai ou faux?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dirty="0" smtClean="0"/>
              <a:t>Mon arrière grand père est né en </a:t>
            </a:r>
          </a:p>
          <a:p>
            <a:pPr marL="0" indent="0" algn="ctr">
              <a:buNone/>
            </a:pPr>
            <a:r>
              <a:rPr lang="fr-FR" sz="4000" dirty="0" smtClean="0"/>
              <a:t>Mille-neuf-</a:t>
            </a:r>
            <a:r>
              <a:rPr lang="fr-FR" sz="4000" b="1" dirty="0" smtClean="0"/>
              <a:t>cents</a:t>
            </a:r>
            <a:r>
              <a:rPr lang="fr-FR" sz="4000" dirty="0" smtClean="0"/>
              <a:t>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609904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771</Words>
  <Application>Microsoft Macintosh PowerPoint</Application>
  <PresentationFormat>Présentation à l'écran (4:3)</PresentationFormat>
  <Paragraphs>81</Paragraphs>
  <Slides>22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Activité mentale 6ème</vt:lpstr>
      <vt:lpstr>1. Vrai ou faux?</vt:lpstr>
      <vt:lpstr>2. Vrai ou faux?</vt:lpstr>
      <vt:lpstr>3. Vrai ou faux?</vt:lpstr>
      <vt:lpstr>4. Vrai ou faux?</vt:lpstr>
      <vt:lpstr>5. Vrai ou faux?</vt:lpstr>
      <vt:lpstr>6. Vrai ou faux?</vt:lpstr>
      <vt:lpstr>7. Vrai ou faux?</vt:lpstr>
      <vt:lpstr>8. Vrai ou faux?</vt:lpstr>
      <vt:lpstr>9. Vrai ou faux?</vt:lpstr>
      <vt:lpstr>10. Vrai ou faux?</vt:lpstr>
      <vt:lpstr>Présentation PowerPoint</vt:lpstr>
      <vt:lpstr>1. Vrai ou faux?</vt:lpstr>
      <vt:lpstr>2. Vrai ou faux?</vt:lpstr>
      <vt:lpstr>3. Vrai ou faux?</vt:lpstr>
      <vt:lpstr>4. Vrai ou faux?</vt:lpstr>
      <vt:lpstr>5. Vrai ou faux?</vt:lpstr>
      <vt:lpstr>6. Vrai ou faux?</vt:lpstr>
      <vt:lpstr>7. Vrai ou faux?</vt:lpstr>
      <vt:lpstr>8. Vrai ou faux?</vt:lpstr>
      <vt:lpstr>9. Vrai ou faux?</vt:lpstr>
      <vt:lpstr>10. Vrai ou faux?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 6ème</dc:title>
  <dc:creator>EVE.FONTENEAU</dc:creator>
  <cp:lastModifiedBy>Eve Fonteneau</cp:lastModifiedBy>
  <cp:revision>21</cp:revision>
  <dcterms:created xsi:type="dcterms:W3CDTF">2019-02-24T22:34:49Z</dcterms:created>
  <dcterms:modified xsi:type="dcterms:W3CDTF">2021-10-16T04:29:16Z</dcterms:modified>
</cp:coreProperties>
</file>