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56" r:id="rId2"/>
    <p:sldId id="258" r:id="rId3"/>
    <p:sldId id="288" r:id="rId4"/>
    <p:sldId id="298" r:id="rId5"/>
    <p:sldId id="290" r:id="rId6"/>
    <p:sldId id="291" r:id="rId7"/>
    <p:sldId id="292" r:id="rId8"/>
    <p:sldId id="293" r:id="rId9"/>
    <p:sldId id="299" r:id="rId10"/>
    <p:sldId id="295" r:id="rId11"/>
    <p:sldId id="297" r:id="rId12"/>
    <p:sldId id="268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307" r:id="rId21"/>
    <p:sldId id="308" r:id="rId22"/>
    <p:sldId id="30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17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5D5E5-94B5-794E-9E4B-5536CBB995FF}" type="datetimeFigureOut">
              <a:rPr lang="fr-FR" smtClean="0"/>
              <a:t>16/10/21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21D229-2B35-2948-A708-A0ECE0C55AE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2726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16/10/21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920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16/10/21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89789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16/10/21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20059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16/10/21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14711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16/10/21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75923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16/10/21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25599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16/10/21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24667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16/10/21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95165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16/10/21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02483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16/10/21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61252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16/10/21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9935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3A134-F1C3-464B-BF47-54DC2DE08F52}" type="datetimeFigureOut">
              <a:rPr lang="en-US" smtClean="0"/>
              <a:t>16/10/21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274742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04678" y="3646560"/>
            <a:ext cx="8058322" cy="2309740"/>
          </a:xfrm>
        </p:spPr>
        <p:txBody>
          <a:bodyPr>
            <a:normAutofit/>
          </a:bodyPr>
          <a:lstStyle/>
          <a:p>
            <a:r>
              <a:rPr lang="fr-FR" sz="3200" dirty="0" smtClean="0">
                <a:cs typeface="Arial" panose="020B0604020202020204" pitchFamily="34" charset="0"/>
              </a:rPr>
              <a:t>NOMBRES ET CALCULS:</a:t>
            </a:r>
            <a:br>
              <a:rPr lang="fr-FR" sz="3200" dirty="0" smtClean="0">
                <a:cs typeface="Arial" panose="020B0604020202020204" pitchFamily="34" charset="0"/>
              </a:rPr>
            </a:br>
            <a:r>
              <a:rPr lang="fr-FR" sz="3200" dirty="0" smtClean="0">
                <a:cs typeface="Arial" panose="020B0604020202020204" pitchFamily="34" charset="0"/>
              </a:rPr>
              <a:t>Arithmétique</a:t>
            </a:r>
            <a:br>
              <a:rPr lang="fr-FR" sz="3200" dirty="0" smtClean="0">
                <a:cs typeface="Arial" panose="020B0604020202020204" pitchFamily="34" charset="0"/>
              </a:rPr>
            </a:br>
            <a:r>
              <a:rPr lang="fr-FR" sz="3200" dirty="0">
                <a:cs typeface="Arial" panose="020B0604020202020204" pitchFamily="34" charset="0"/>
              </a:rPr>
              <a:t>T</a:t>
            </a:r>
            <a:r>
              <a:rPr lang="fr-FR" sz="3200" dirty="0" smtClean="0">
                <a:cs typeface="Arial" panose="020B0604020202020204" pitchFamily="34" charset="0"/>
              </a:rPr>
              <a:t>rouver le plus grand d</a:t>
            </a:r>
            <a:r>
              <a:rPr lang="fr-FR" sz="3200" dirty="0" smtClean="0">
                <a:cs typeface="Arial" panose="020B0604020202020204" pitchFamily="34" charset="0"/>
              </a:rPr>
              <a:t>iviseur</a:t>
            </a:r>
            <a:br>
              <a:rPr lang="fr-FR" sz="3200" dirty="0" smtClean="0">
                <a:cs typeface="Arial" panose="020B0604020202020204" pitchFamily="34" charset="0"/>
              </a:rPr>
            </a:br>
            <a:r>
              <a:rPr lang="fr-FR" sz="3200" dirty="0" smtClean="0">
                <a:cs typeface="Arial" panose="020B0604020202020204" pitchFamily="34" charset="0"/>
              </a:rPr>
              <a:t> commun à deux entiers</a:t>
            </a:r>
            <a:endParaRPr lang="fr-FR" sz="3200" dirty="0">
              <a:cs typeface="Arial" panose="020B06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1184838"/>
            <a:ext cx="8077200" cy="2040961"/>
          </a:xfrm>
        </p:spPr>
        <p:txBody>
          <a:bodyPr>
            <a:noAutofit/>
          </a:bodyPr>
          <a:lstStyle/>
          <a:p>
            <a:r>
              <a:rPr lang="fr-FR" sz="5400" dirty="0" smtClean="0">
                <a:latin typeface="+mj-lt"/>
                <a:cs typeface="Arial"/>
              </a:rPr>
              <a:t>Activité </a:t>
            </a:r>
            <a:r>
              <a:rPr lang="fr-FR" sz="5400" dirty="0" smtClean="0">
                <a:latin typeface="+mj-lt"/>
                <a:cs typeface="Arial"/>
              </a:rPr>
              <a:t>mentale</a:t>
            </a:r>
          </a:p>
          <a:p>
            <a:r>
              <a:rPr lang="fr-FR" sz="5400" dirty="0" smtClean="0">
                <a:latin typeface="+mj-lt"/>
                <a:cs typeface="Arial"/>
              </a:rPr>
              <a:t> </a:t>
            </a:r>
            <a:r>
              <a:rPr lang="fr-FR" sz="5400" dirty="0" smtClean="0">
                <a:latin typeface="+mj-lt"/>
                <a:cs typeface="Arial"/>
              </a:rPr>
              <a:t>6</a:t>
            </a:r>
            <a:r>
              <a:rPr lang="fr-FR" sz="5400" baseline="30000" dirty="0" smtClean="0">
                <a:latin typeface="+mj-lt"/>
                <a:cs typeface="Arial"/>
              </a:rPr>
              <a:t>ème</a:t>
            </a:r>
            <a:r>
              <a:rPr lang="fr-FR" sz="5400" dirty="0" smtClean="0">
                <a:latin typeface="+mj-lt"/>
                <a:cs typeface="Arial"/>
              </a:rPr>
              <a:t> </a:t>
            </a:r>
            <a:endParaRPr lang="fr-FR" sz="5400" dirty="0"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6383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66632" y="765957"/>
            <a:ext cx="7554036" cy="500704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9.</a:t>
            </a:r>
            <a:b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Quel est le plus grand diviseur commun</a:t>
            </a:r>
            <a:b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25 et 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15 ?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244594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66632" y="765957"/>
            <a:ext cx="7554036" cy="500704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10.</a:t>
            </a:r>
            <a:b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Quel est le plus grand diviseur commun</a:t>
            </a:r>
            <a:b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à 5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et à </a:t>
            </a: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88272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67791" y="2305108"/>
            <a:ext cx="6674509" cy="1499616"/>
          </a:xfrm>
        </p:spPr>
        <p:txBody>
          <a:bodyPr>
            <a:noAutofit/>
          </a:bodyPr>
          <a:lstStyle/>
          <a:p>
            <a:r>
              <a:rPr lang="fr-F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REPONSES</a:t>
            </a:r>
            <a:endParaRPr lang="fr-FR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642285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66632" y="765957"/>
            <a:ext cx="7554036" cy="2917043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b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Quel est le </a:t>
            </a: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plus grand diviseur </a:t>
            </a: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commun</a:t>
            </a:r>
            <a:b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à 15 et 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21 ?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2644632" y="3937000"/>
            <a:ext cx="4238768" cy="2400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 x 5 = 15</a:t>
            </a:r>
          </a:p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 x 7 = 21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3390900" y="4445000"/>
            <a:ext cx="698500" cy="16637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4486884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765957"/>
            <a:ext cx="8153400" cy="270114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Quel est le plus grand diviseur commun</a:t>
            </a: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42 et 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49 ?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2644632" y="3937000"/>
            <a:ext cx="4238768" cy="2400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x 6 = 42</a:t>
            </a:r>
          </a:p>
          <a:p>
            <a:pPr>
              <a:lnSpc>
                <a:spcPct val="150000"/>
              </a:lnSpc>
            </a:pP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x 7 = 49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3390900" y="4445000"/>
            <a:ext cx="698500" cy="16637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599215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3900" y="550057"/>
            <a:ext cx="7925368" cy="289164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Quel est le plus grand diviseur </a:t>
            </a: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commun</a:t>
            </a:r>
            <a:b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13 et 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26 ?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2644632" y="3937000"/>
            <a:ext cx="4238768" cy="2400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13 x 1 = 13</a:t>
            </a:r>
          </a:p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13 x 2 = 26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3327400" y="4445000"/>
            <a:ext cx="927100" cy="16637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4182262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66632" y="765957"/>
            <a:ext cx="7554036" cy="268844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b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Quel est le plus grand diviseur </a:t>
            </a: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commun</a:t>
            </a:r>
            <a:b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à 49 et 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21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2644632" y="3937000"/>
            <a:ext cx="4238768" cy="2400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x 7 =  49</a:t>
            </a:r>
          </a:p>
          <a:p>
            <a:pPr>
              <a:lnSpc>
                <a:spcPct val="150000"/>
              </a:lnSpc>
            </a:pP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x 3 = 21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3390900" y="4445000"/>
            <a:ext cx="698500" cy="16637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1283857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66632" y="765957"/>
            <a:ext cx="7554036" cy="266304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Quel est le plus grand diviseur commun</a:t>
            </a: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à 10 et 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20 ?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2644632" y="3937000"/>
            <a:ext cx="4238768" cy="2400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 x 1 = 10</a:t>
            </a:r>
          </a:p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 x 2 = 20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3390900" y="4445000"/>
            <a:ext cx="863600" cy="16637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4577723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66632" y="765957"/>
            <a:ext cx="7554036" cy="282814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6.</a:t>
            </a:r>
            <a:b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Quel est le plus grand diviseur </a:t>
            </a: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commun</a:t>
            </a:r>
            <a:b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à </a:t>
            </a: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et 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2644632" y="3937000"/>
            <a:ext cx="4238768" cy="2400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x 3 = 9</a:t>
            </a:r>
          </a:p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 x 4 = 12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3390900" y="4445000"/>
            <a:ext cx="800100" cy="16637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8736790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66632" y="765957"/>
            <a:ext cx="7554036" cy="270114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7.</a:t>
            </a:r>
            <a:b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Quel est le plus grand diviseur commun</a:t>
            </a:r>
            <a:b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81 et 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2644632" y="3937000"/>
            <a:ext cx="4238768" cy="2400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x 9 = 81</a:t>
            </a:r>
          </a:p>
          <a:p>
            <a:pPr>
              <a:lnSpc>
                <a:spcPct val="150000"/>
              </a:lnSpc>
            </a:pP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x 2 = 18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3390900" y="4445000"/>
            <a:ext cx="698500" cy="16637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9892388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66632" y="765957"/>
            <a:ext cx="7554036" cy="500704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b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Quel est le </a:t>
            </a: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plus grand diviseur </a:t>
            </a: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commun</a:t>
            </a:r>
            <a:b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à 15 et 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21 ?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458311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66632" y="765957"/>
            <a:ext cx="7554036" cy="2828143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8.</a:t>
            </a:r>
            <a:b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Quel est le plus grand diviseur commun</a:t>
            </a:r>
            <a:b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22 et 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33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2644632" y="3937000"/>
            <a:ext cx="4238768" cy="2400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 x 2 = 22</a:t>
            </a:r>
          </a:p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11 x 3 = 33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3390900" y="4445000"/>
            <a:ext cx="698500" cy="16637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8528487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66632" y="765957"/>
            <a:ext cx="7554036" cy="271384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9.</a:t>
            </a:r>
            <a:b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Quel est le plus grand diviseur commun</a:t>
            </a:r>
            <a:b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25 et 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15 ?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2644632" y="3937000"/>
            <a:ext cx="4238768" cy="2400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x 5 = 25</a:t>
            </a:r>
          </a:p>
          <a:p>
            <a:pPr>
              <a:lnSpc>
                <a:spcPct val="150000"/>
              </a:lnSpc>
            </a:pP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x 3 = 15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3390900" y="4445000"/>
            <a:ext cx="698500" cy="16637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58895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66632" y="765957"/>
            <a:ext cx="7554036" cy="277734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10.</a:t>
            </a:r>
            <a:b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Quel est le plus grand diviseur commun</a:t>
            </a:r>
            <a:b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à 5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et à </a:t>
            </a: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2644632" y="3937000"/>
            <a:ext cx="4238768" cy="2400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x 5 =  5</a:t>
            </a:r>
          </a:p>
          <a:p>
            <a:pPr>
              <a:lnSpc>
                <a:spcPct val="150000"/>
              </a:lnSpc>
            </a:pP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x 7 = 7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3548271" y="4445000"/>
            <a:ext cx="711338" cy="16637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6749044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765957"/>
            <a:ext cx="8153400" cy="500704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Quel est le plus grand diviseur commun</a:t>
            </a: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42 et 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49 ?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088602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66632" y="765957"/>
            <a:ext cx="7554036" cy="500704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Quel est le plus grand diviseur </a:t>
            </a: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commun</a:t>
            </a:r>
            <a:b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13 et 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26 ?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35045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66632" y="765957"/>
            <a:ext cx="7554036" cy="500704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b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Quel est le plus grand diviseur </a:t>
            </a: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commun</a:t>
            </a:r>
            <a:b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à 49 et 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21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763351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66632" y="765957"/>
            <a:ext cx="7554036" cy="500704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Quel est le plus grand diviseur commun</a:t>
            </a: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à 10 et 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20 ?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862833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66632" y="765957"/>
            <a:ext cx="7554036" cy="500704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6.</a:t>
            </a:r>
            <a:b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Quel est le plus grand diviseur </a:t>
            </a: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commun</a:t>
            </a:r>
            <a:b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à </a:t>
            </a: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et 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951160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66632" y="765957"/>
            <a:ext cx="7554036" cy="500704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7.</a:t>
            </a:r>
            <a:b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Quel est le plus grand diviseur commun</a:t>
            </a:r>
            <a:b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81 et 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18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483301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66632" y="765957"/>
            <a:ext cx="7554036" cy="500704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8.</a:t>
            </a:r>
            <a:b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Quel est le plus grand diviseur commun</a:t>
            </a:r>
            <a:b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22 et à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33 </a:t>
            </a:r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762900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Words>149</Words>
  <Application>Microsoft Macintosh PowerPoint</Application>
  <PresentationFormat>Présentation à l'écran (4:3)</PresentationFormat>
  <Paragraphs>44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Thème Office</vt:lpstr>
      <vt:lpstr>NOMBRES ET CALCULS: Arithmétique Trouver le plus grand diviseur  commun à deux entiers</vt:lpstr>
      <vt:lpstr>1. Quel est le plus grand diviseur commun  à 15 et à 21 ?</vt:lpstr>
      <vt:lpstr>2. Quel est le plus grand diviseur commun  à 42 et à 49 ?</vt:lpstr>
      <vt:lpstr>3. Quel est le plus grand diviseur commun à 13 et à 26 ?</vt:lpstr>
      <vt:lpstr>4. Quel est le plus grand diviseur commun  à 49 et à 21 ?</vt:lpstr>
      <vt:lpstr>5. Quel est le plus grand diviseur commun à 10 et à 20 ?</vt:lpstr>
      <vt:lpstr>6. Quel est le plus grand diviseur commun à 9 et à 12 ?</vt:lpstr>
      <vt:lpstr>7. Quel est le plus grand diviseur commun à 81 et à 18 ?</vt:lpstr>
      <vt:lpstr>8. Quel est le plus grand diviseur commun à 22 et à 33 ?</vt:lpstr>
      <vt:lpstr>9. Quel est le plus grand diviseur commun à 25 et à 15 ?</vt:lpstr>
      <vt:lpstr>10. Quel est le plus grand diviseur commun à 5 et à 7 ?</vt:lpstr>
      <vt:lpstr>Présentation PowerPoint</vt:lpstr>
      <vt:lpstr>1. Quel est le plus grand diviseur commun  à 15 et à 21 ?</vt:lpstr>
      <vt:lpstr>2. Quel est le plus grand diviseur commun  à 42 et à 49 ?</vt:lpstr>
      <vt:lpstr>3. Quel est le plus grand diviseur commun à 13 et à 26 ?</vt:lpstr>
      <vt:lpstr>4. Quel est le plus grand diviseur commun  à 49 et à 21 ?</vt:lpstr>
      <vt:lpstr>5. Quel est le plus grand diviseur commun à 10 et à 20 ?</vt:lpstr>
      <vt:lpstr>6. Quel est le plus grand diviseur commun à 9 et à 12 ?</vt:lpstr>
      <vt:lpstr>7. Quel est le plus grand diviseur commun à 81 et à 18 ?</vt:lpstr>
      <vt:lpstr>8. Quel est le plus grand diviseur commun à 22 et à 33 ?</vt:lpstr>
      <vt:lpstr>9. Quel est le plus grand diviseur commun à 25 et à 15 ?</vt:lpstr>
      <vt:lpstr>10. Quel est le plus grand diviseur commun à 5 et à 7 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Somme de relatifs</dc:title>
  <dc:creator>Eve Fonteneau</dc:creator>
  <cp:lastModifiedBy>Eve Fonteneau</cp:lastModifiedBy>
  <cp:revision>73</cp:revision>
  <dcterms:created xsi:type="dcterms:W3CDTF">2012-02-19T05:58:08Z</dcterms:created>
  <dcterms:modified xsi:type="dcterms:W3CDTF">2021-10-16T05:40:00Z</dcterms:modified>
</cp:coreProperties>
</file>