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4" r:id="rId3"/>
    <p:sldId id="265" r:id="rId4"/>
    <p:sldId id="259" r:id="rId5"/>
    <p:sldId id="257" r:id="rId6"/>
    <p:sldId id="258" r:id="rId7"/>
    <p:sldId id="260" r:id="rId8"/>
    <p:sldId id="261" r:id="rId9"/>
    <p:sldId id="262" r:id="rId10"/>
    <p:sldId id="263" r:id="rId11"/>
    <p:sldId id="266" r:id="rId1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8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CF2B2B1-5297-45D9-BB48-D11F37E4F43A}" type="doc">
      <dgm:prSet loTypeId="urn:microsoft.com/office/officeart/2009/3/layout/DescendingProcess" loCatId="process" qsTypeId="urn:microsoft.com/office/officeart/2005/8/quickstyle/simple1" qsCatId="simple" csTypeId="urn:microsoft.com/office/officeart/2005/8/colors/accent1_2" csCatId="accent1" phldr="1"/>
      <dgm:spPr/>
    </dgm:pt>
    <dgm:pt modelId="{EEBC1858-D72C-46D6-9AAC-7A212BC6DD40}">
      <dgm:prSet phldrT="[Text]"/>
      <dgm:spPr/>
      <dgm:t>
        <a:bodyPr/>
        <a:lstStyle/>
        <a:p>
          <a:r>
            <a:rPr lang="fr-FR" dirty="0" smtClean="0"/>
            <a:t>Trouver note idée principale</a:t>
          </a:r>
          <a:endParaRPr lang="fr-FR" dirty="0"/>
        </a:p>
      </dgm:t>
    </dgm:pt>
    <dgm:pt modelId="{F36D521F-24E4-447B-9FA3-A9E3A32054C2}" type="parTrans" cxnId="{CDAB7884-1C8F-4320-9C8F-9B3C6F977B27}">
      <dgm:prSet/>
      <dgm:spPr/>
      <dgm:t>
        <a:bodyPr/>
        <a:lstStyle/>
        <a:p>
          <a:endParaRPr lang="fr-FR"/>
        </a:p>
      </dgm:t>
    </dgm:pt>
    <dgm:pt modelId="{721C0669-AD24-4796-BD36-F958E283E02F}" type="sibTrans" cxnId="{CDAB7884-1C8F-4320-9C8F-9B3C6F977B27}">
      <dgm:prSet/>
      <dgm:spPr/>
      <dgm:t>
        <a:bodyPr/>
        <a:lstStyle/>
        <a:p>
          <a:endParaRPr lang="fr-FR"/>
        </a:p>
      </dgm:t>
    </dgm:pt>
    <dgm:pt modelId="{60B07879-567F-42E3-98CC-9B00611D204E}">
      <dgm:prSet phldrT="[Text]"/>
      <dgm:spPr/>
      <dgm:t>
        <a:bodyPr/>
        <a:lstStyle/>
        <a:p>
          <a:r>
            <a:rPr lang="fr-FR" dirty="0" smtClean="0"/>
            <a:t>Evaluer nos capacités afin de ne pas se lancer dans quelque chose irréalisable.</a:t>
          </a:r>
          <a:endParaRPr lang="fr-FR" dirty="0"/>
        </a:p>
      </dgm:t>
    </dgm:pt>
    <dgm:pt modelId="{1450323C-D64B-4BA2-8BDA-1FE70B8B11E8}" type="parTrans" cxnId="{4AC437AE-2F54-413D-9006-E85876B341D0}">
      <dgm:prSet/>
      <dgm:spPr/>
      <dgm:t>
        <a:bodyPr/>
        <a:lstStyle/>
        <a:p>
          <a:endParaRPr lang="fr-FR"/>
        </a:p>
      </dgm:t>
    </dgm:pt>
    <dgm:pt modelId="{D4E2A54B-56DA-4B70-A67E-CC2A250903CC}" type="sibTrans" cxnId="{4AC437AE-2F54-413D-9006-E85876B341D0}">
      <dgm:prSet/>
      <dgm:spPr/>
      <dgm:t>
        <a:bodyPr/>
        <a:lstStyle/>
        <a:p>
          <a:endParaRPr lang="fr-FR"/>
        </a:p>
      </dgm:t>
    </dgm:pt>
    <dgm:pt modelId="{DCDA75B3-FA0D-4687-86ED-198D7A8B13F2}">
      <dgm:prSet phldrT="[Text]"/>
      <dgm:spPr/>
      <dgm:t>
        <a:bodyPr/>
        <a:lstStyle/>
        <a:p>
          <a:r>
            <a:rPr lang="fr-FR" dirty="0" smtClean="0"/>
            <a:t>Le </a:t>
          </a:r>
          <a:r>
            <a:rPr lang="fr-FR" dirty="0" smtClean="0"/>
            <a:t>développement</a:t>
          </a:r>
          <a:endParaRPr lang="fr-FR" dirty="0"/>
        </a:p>
      </dgm:t>
    </dgm:pt>
    <dgm:pt modelId="{E024E6BC-9B4B-44DF-B653-5622A627E933}" type="parTrans" cxnId="{696ABFC6-9961-4A84-ACB2-9F78D4E85C0D}">
      <dgm:prSet/>
      <dgm:spPr/>
      <dgm:t>
        <a:bodyPr/>
        <a:lstStyle/>
        <a:p>
          <a:endParaRPr lang="fr-FR"/>
        </a:p>
      </dgm:t>
    </dgm:pt>
    <dgm:pt modelId="{ABD4E1DD-FEE5-4945-BC61-F1B440361F6E}" type="sibTrans" cxnId="{696ABFC6-9961-4A84-ACB2-9F78D4E85C0D}">
      <dgm:prSet/>
      <dgm:spPr/>
      <dgm:t>
        <a:bodyPr/>
        <a:lstStyle/>
        <a:p>
          <a:endParaRPr lang="fr-FR"/>
        </a:p>
      </dgm:t>
    </dgm:pt>
    <dgm:pt modelId="{421693ED-70E4-4E1F-98C3-28964C9C04EC}">
      <dgm:prSet phldrT="[Text]"/>
      <dgm:spPr/>
      <dgm:t>
        <a:bodyPr/>
        <a:lstStyle/>
        <a:p>
          <a:r>
            <a:rPr lang="fr-FR" dirty="0" smtClean="0"/>
            <a:t>Jeux flashs/ </a:t>
          </a:r>
          <a:r>
            <a:rPr lang="fr-FR" dirty="0" err="1" smtClean="0"/>
            <a:t>Android</a:t>
          </a:r>
          <a:endParaRPr lang="fr-FR" dirty="0"/>
        </a:p>
      </dgm:t>
    </dgm:pt>
    <dgm:pt modelId="{8BC8E8C7-3DC4-4C6D-BE75-170F864EC1F9}" type="parTrans" cxnId="{1A181A31-7D76-4FF2-A534-EB0989685B7F}">
      <dgm:prSet/>
      <dgm:spPr/>
      <dgm:t>
        <a:bodyPr/>
        <a:lstStyle/>
        <a:p>
          <a:endParaRPr lang="fr-FR"/>
        </a:p>
      </dgm:t>
    </dgm:pt>
    <dgm:pt modelId="{65A76878-FB92-4DF3-8CDB-2E3E79B5E37C}" type="sibTrans" cxnId="{1A181A31-7D76-4FF2-A534-EB0989685B7F}">
      <dgm:prSet/>
      <dgm:spPr/>
      <dgm:t>
        <a:bodyPr/>
        <a:lstStyle/>
        <a:p>
          <a:endParaRPr lang="fr-FR"/>
        </a:p>
      </dgm:t>
    </dgm:pt>
    <dgm:pt modelId="{17868D02-A9DA-4451-B721-C6CA1304B744}" type="pres">
      <dgm:prSet presAssocID="{1CF2B2B1-5297-45D9-BB48-D11F37E4F43A}" presName="Name0" presStyleCnt="0">
        <dgm:presLayoutVars>
          <dgm:chMax val="7"/>
          <dgm:chPref val="5"/>
        </dgm:presLayoutVars>
      </dgm:prSet>
      <dgm:spPr/>
    </dgm:pt>
    <dgm:pt modelId="{CC8C065A-6AC3-4475-AB19-F58B9C46CED8}" type="pres">
      <dgm:prSet presAssocID="{1CF2B2B1-5297-45D9-BB48-D11F37E4F43A}" presName="arrowNode" presStyleLbl="node1" presStyleIdx="0" presStyleCnt="1"/>
      <dgm:spPr/>
    </dgm:pt>
    <dgm:pt modelId="{C7679903-CD9B-4682-AF01-AEF7BBD53F1B}" type="pres">
      <dgm:prSet presAssocID="{EEBC1858-D72C-46D6-9AAC-7A212BC6DD40}" presName="txNode1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87D674E-798C-44AC-8E1D-F9AF8E78FA40}" type="pres">
      <dgm:prSet presAssocID="{60B07879-567F-42E3-98CC-9B00611D204E}" presName="txNode2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5073DA7-189C-4AF1-8BCB-62BA92E88946}" type="pres">
      <dgm:prSet presAssocID="{D4E2A54B-56DA-4B70-A67E-CC2A250903CC}" presName="dotNode2" presStyleCnt="0"/>
      <dgm:spPr/>
    </dgm:pt>
    <dgm:pt modelId="{35506622-9272-4762-884B-67976A418B46}" type="pres">
      <dgm:prSet presAssocID="{D4E2A54B-56DA-4B70-A67E-CC2A250903CC}" presName="dotRepeatNode" presStyleLbl="fgShp" presStyleIdx="0" presStyleCnt="1"/>
      <dgm:spPr/>
      <dgm:t>
        <a:bodyPr/>
        <a:lstStyle/>
        <a:p>
          <a:endParaRPr lang="fr-FR"/>
        </a:p>
      </dgm:t>
    </dgm:pt>
    <dgm:pt modelId="{02823507-13E4-4D2E-A43E-4BB98BC78799}" type="pres">
      <dgm:prSet presAssocID="{DCDA75B3-FA0D-4687-86ED-198D7A8B13F2}" presName="txNode3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F9A44E7E-7672-4F75-98C6-968A03A65646}" type="presOf" srcId="{1CF2B2B1-5297-45D9-BB48-D11F37E4F43A}" destId="{17868D02-A9DA-4451-B721-C6CA1304B744}" srcOrd="0" destOrd="0" presId="urn:microsoft.com/office/officeart/2009/3/layout/DescendingProcess"/>
    <dgm:cxn modelId="{6AB5C887-E9A8-4045-BAB6-1343E1566DD1}" type="presOf" srcId="{421693ED-70E4-4E1F-98C3-28964C9C04EC}" destId="{C7679903-CD9B-4682-AF01-AEF7BBD53F1B}" srcOrd="0" destOrd="1" presId="urn:microsoft.com/office/officeart/2009/3/layout/DescendingProcess"/>
    <dgm:cxn modelId="{62527AB6-3066-43C3-90DD-4F4D025EBCF0}" type="presOf" srcId="{DCDA75B3-FA0D-4687-86ED-198D7A8B13F2}" destId="{02823507-13E4-4D2E-A43E-4BB98BC78799}" srcOrd="0" destOrd="0" presId="urn:microsoft.com/office/officeart/2009/3/layout/DescendingProcess"/>
    <dgm:cxn modelId="{4AC437AE-2F54-413D-9006-E85876B341D0}" srcId="{1CF2B2B1-5297-45D9-BB48-D11F37E4F43A}" destId="{60B07879-567F-42E3-98CC-9B00611D204E}" srcOrd="1" destOrd="0" parTransId="{1450323C-D64B-4BA2-8BDA-1FE70B8B11E8}" sibTransId="{D4E2A54B-56DA-4B70-A67E-CC2A250903CC}"/>
    <dgm:cxn modelId="{294373B9-3540-4490-8353-FDC0C3B2217A}" type="presOf" srcId="{D4E2A54B-56DA-4B70-A67E-CC2A250903CC}" destId="{35506622-9272-4762-884B-67976A418B46}" srcOrd="0" destOrd="0" presId="urn:microsoft.com/office/officeart/2009/3/layout/DescendingProcess"/>
    <dgm:cxn modelId="{CDAB7884-1C8F-4320-9C8F-9B3C6F977B27}" srcId="{1CF2B2B1-5297-45D9-BB48-D11F37E4F43A}" destId="{EEBC1858-D72C-46D6-9AAC-7A212BC6DD40}" srcOrd="0" destOrd="0" parTransId="{F36D521F-24E4-447B-9FA3-A9E3A32054C2}" sibTransId="{721C0669-AD24-4796-BD36-F958E283E02F}"/>
    <dgm:cxn modelId="{696ABFC6-9961-4A84-ACB2-9F78D4E85C0D}" srcId="{1CF2B2B1-5297-45D9-BB48-D11F37E4F43A}" destId="{DCDA75B3-FA0D-4687-86ED-198D7A8B13F2}" srcOrd="2" destOrd="0" parTransId="{E024E6BC-9B4B-44DF-B653-5622A627E933}" sibTransId="{ABD4E1DD-FEE5-4945-BC61-F1B440361F6E}"/>
    <dgm:cxn modelId="{46B7B0AF-8630-48E4-B5C3-D7348B8C3BD6}" type="presOf" srcId="{60B07879-567F-42E3-98CC-9B00611D204E}" destId="{B87D674E-798C-44AC-8E1D-F9AF8E78FA40}" srcOrd="0" destOrd="0" presId="urn:microsoft.com/office/officeart/2009/3/layout/DescendingProcess"/>
    <dgm:cxn modelId="{E5EE24E6-404F-46F0-A693-D2ECC200CA2F}" type="presOf" srcId="{EEBC1858-D72C-46D6-9AAC-7A212BC6DD40}" destId="{C7679903-CD9B-4682-AF01-AEF7BBD53F1B}" srcOrd="0" destOrd="0" presId="urn:microsoft.com/office/officeart/2009/3/layout/DescendingProcess"/>
    <dgm:cxn modelId="{1A181A31-7D76-4FF2-A534-EB0989685B7F}" srcId="{EEBC1858-D72C-46D6-9AAC-7A212BC6DD40}" destId="{421693ED-70E4-4E1F-98C3-28964C9C04EC}" srcOrd="0" destOrd="0" parTransId="{8BC8E8C7-3DC4-4C6D-BE75-170F864EC1F9}" sibTransId="{65A76878-FB92-4DF3-8CDB-2E3E79B5E37C}"/>
    <dgm:cxn modelId="{390ED190-7D29-4EF5-8BE9-C91EB4CD16DD}" type="presParOf" srcId="{17868D02-A9DA-4451-B721-C6CA1304B744}" destId="{CC8C065A-6AC3-4475-AB19-F58B9C46CED8}" srcOrd="0" destOrd="0" presId="urn:microsoft.com/office/officeart/2009/3/layout/DescendingProcess"/>
    <dgm:cxn modelId="{ABABE3AF-F1D1-4AB6-97DA-1761EE71700B}" type="presParOf" srcId="{17868D02-A9DA-4451-B721-C6CA1304B744}" destId="{C7679903-CD9B-4682-AF01-AEF7BBD53F1B}" srcOrd="1" destOrd="0" presId="urn:microsoft.com/office/officeart/2009/3/layout/DescendingProcess"/>
    <dgm:cxn modelId="{09EE0DCA-0D0D-40BB-BFB9-A866269A35E9}" type="presParOf" srcId="{17868D02-A9DA-4451-B721-C6CA1304B744}" destId="{B87D674E-798C-44AC-8E1D-F9AF8E78FA40}" srcOrd="2" destOrd="0" presId="urn:microsoft.com/office/officeart/2009/3/layout/DescendingProcess"/>
    <dgm:cxn modelId="{3477A145-6ADA-476E-915E-E812E6A8FD86}" type="presParOf" srcId="{17868D02-A9DA-4451-B721-C6CA1304B744}" destId="{E5073DA7-189C-4AF1-8BCB-62BA92E88946}" srcOrd="3" destOrd="0" presId="urn:microsoft.com/office/officeart/2009/3/layout/DescendingProcess"/>
    <dgm:cxn modelId="{1C339208-26F9-44FA-AA41-7C4744FEEB61}" type="presParOf" srcId="{E5073DA7-189C-4AF1-8BCB-62BA92E88946}" destId="{35506622-9272-4762-884B-67976A418B46}" srcOrd="0" destOrd="0" presId="urn:microsoft.com/office/officeart/2009/3/layout/DescendingProcess"/>
    <dgm:cxn modelId="{7D646407-097C-4EF3-A8CB-F246464FB814}" type="presParOf" srcId="{17868D02-A9DA-4451-B721-C6CA1304B744}" destId="{02823507-13E4-4D2E-A43E-4BB98BC78799}" srcOrd="4" destOrd="0" presId="urn:microsoft.com/office/officeart/2009/3/layout/Descending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622BEFF-8EEB-4114-B2DB-A036A5DE9E38}" type="doc">
      <dgm:prSet loTypeId="urn:microsoft.com/office/officeart/2008/layout/AlternatingHexagon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13DECA74-6B54-491B-82ED-0E93DDC55172}">
      <dgm:prSet phldrT="[Text]"/>
      <dgm:spPr/>
      <dgm:t>
        <a:bodyPr/>
        <a:lstStyle/>
        <a:p>
          <a:r>
            <a:rPr lang="fr-FR" dirty="0" smtClean="0"/>
            <a:t>Epuré</a:t>
          </a:r>
          <a:endParaRPr lang="fr-FR" dirty="0"/>
        </a:p>
      </dgm:t>
    </dgm:pt>
    <dgm:pt modelId="{90F58DF3-7538-472D-8053-D0BD404B9B54}" type="parTrans" cxnId="{0D1ABC40-9515-479F-A99B-B0458F98F502}">
      <dgm:prSet/>
      <dgm:spPr/>
      <dgm:t>
        <a:bodyPr/>
        <a:lstStyle/>
        <a:p>
          <a:endParaRPr lang="fr-FR"/>
        </a:p>
      </dgm:t>
    </dgm:pt>
    <dgm:pt modelId="{B428620B-6220-413F-8764-C2095E5213D5}" type="sibTrans" cxnId="{0D1ABC40-9515-479F-A99B-B0458F98F502}">
      <dgm:prSet/>
      <dgm:spPr/>
      <dgm:t>
        <a:bodyPr/>
        <a:lstStyle/>
        <a:p>
          <a:endParaRPr lang="fr-FR"/>
        </a:p>
      </dgm:t>
    </dgm:pt>
    <dgm:pt modelId="{DE935F4A-6CB4-4CC8-BE4B-A7616ABAFE23}">
      <dgm:prSet phldrT="[Text]"/>
      <dgm:spPr/>
      <dgm:t>
        <a:bodyPr/>
        <a:lstStyle/>
        <a:p>
          <a:r>
            <a:rPr lang="fr-FR" dirty="0" smtClean="0"/>
            <a:t>Aucune fonction n’est superflue, utilisation uniquement de la bibliothèque de base,</a:t>
          </a:r>
          <a:endParaRPr lang="fr-FR" dirty="0"/>
        </a:p>
      </dgm:t>
    </dgm:pt>
    <dgm:pt modelId="{8CDE144F-9CB7-4805-B76C-6AE3C67CE9D8}" type="parTrans" cxnId="{5592351A-1743-475C-91B2-F5FD74E0B074}">
      <dgm:prSet/>
      <dgm:spPr/>
      <dgm:t>
        <a:bodyPr/>
        <a:lstStyle/>
        <a:p>
          <a:endParaRPr lang="fr-FR"/>
        </a:p>
      </dgm:t>
    </dgm:pt>
    <dgm:pt modelId="{D15E66B1-0B9A-434C-92E2-57CAB462C4D5}" type="sibTrans" cxnId="{5592351A-1743-475C-91B2-F5FD74E0B074}">
      <dgm:prSet/>
      <dgm:spPr/>
      <dgm:t>
        <a:bodyPr/>
        <a:lstStyle/>
        <a:p>
          <a:endParaRPr lang="fr-FR"/>
        </a:p>
      </dgm:t>
    </dgm:pt>
    <dgm:pt modelId="{6BE10325-CABF-41CD-A138-D48B6A6F656E}">
      <dgm:prSet phldrT="[Text]"/>
      <dgm:spPr/>
      <dgm:t>
        <a:bodyPr/>
        <a:lstStyle/>
        <a:p>
          <a:r>
            <a:rPr lang="fr-FR" dirty="0" smtClean="0"/>
            <a:t>Dynamique</a:t>
          </a:r>
          <a:endParaRPr lang="fr-FR" dirty="0"/>
        </a:p>
      </dgm:t>
    </dgm:pt>
    <dgm:pt modelId="{67FC1A11-2BE9-42F8-B934-40C51491B7FA}" type="parTrans" cxnId="{6E9876AF-3427-46B8-8C3B-E8A4DD838841}">
      <dgm:prSet/>
      <dgm:spPr/>
      <dgm:t>
        <a:bodyPr/>
        <a:lstStyle/>
        <a:p>
          <a:endParaRPr lang="fr-FR"/>
        </a:p>
      </dgm:t>
    </dgm:pt>
    <dgm:pt modelId="{A367EAA1-B183-46F7-B92C-2E191A52E45E}" type="sibTrans" cxnId="{6E9876AF-3427-46B8-8C3B-E8A4DD838841}">
      <dgm:prSet/>
      <dgm:spPr/>
      <dgm:t>
        <a:bodyPr/>
        <a:lstStyle/>
        <a:p>
          <a:endParaRPr lang="fr-FR"/>
        </a:p>
      </dgm:t>
    </dgm:pt>
    <dgm:pt modelId="{8E1032DD-B462-49DC-89D7-A5704FBB95FA}">
      <dgm:prSet phldrT="[Text]"/>
      <dgm:spPr/>
      <dgm:t>
        <a:bodyPr/>
        <a:lstStyle/>
        <a:p>
          <a:r>
            <a:rPr lang="fr-FR" dirty="0" smtClean="0"/>
            <a:t>Le code est très facilement modulable et adaptable.</a:t>
          </a:r>
          <a:endParaRPr lang="fr-FR" dirty="0"/>
        </a:p>
      </dgm:t>
    </dgm:pt>
    <dgm:pt modelId="{020EA0EB-2673-4228-8835-2CE1CDA96DC9}" type="parTrans" cxnId="{AFFA4D54-A200-49AD-8AA9-B66BF837021B}">
      <dgm:prSet/>
      <dgm:spPr/>
      <dgm:t>
        <a:bodyPr/>
        <a:lstStyle/>
        <a:p>
          <a:endParaRPr lang="fr-FR"/>
        </a:p>
      </dgm:t>
    </dgm:pt>
    <dgm:pt modelId="{1F380804-EF30-4A0C-AF8E-D5AFE13AE768}" type="sibTrans" cxnId="{AFFA4D54-A200-49AD-8AA9-B66BF837021B}">
      <dgm:prSet/>
      <dgm:spPr/>
      <dgm:t>
        <a:bodyPr/>
        <a:lstStyle/>
        <a:p>
          <a:endParaRPr lang="fr-FR"/>
        </a:p>
      </dgm:t>
    </dgm:pt>
    <dgm:pt modelId="{856908E3-D484-4EA9-B814-31C8D8BD55B9}">
      <dgm:prSet phldrT="[Text]"/>
      <dgm:spPr/>
      <dgm:t>
        <a:bodyPr/>
        <a:lstStyle/>
        <a:p>
          <a:r>
            <a:rPr lang="fr-FR" dirty="0" smtClean="0"/>
            <a:t>Fonctionnel</a:t>
          </a:r>
          <a:endParaRPr lang="fr-FR" dirty="0"/>
        </a:p>
      </dgm:t>
    </dgm:pt>
    <dgm:pt modelId="{BC8C8E31-93A8-4188-8FD9-F8E2773B476E}" type="parTrans" cxnId="{5660E073-EBBA-47A3-83AD-E4A636A2C9F3}">
      <dgm:prSet/>
      <dgm:spPr/>
      <dgm:t>
        <a:bodyPr/>
        <a:lstStyle/>
        <a:p>
          <a:endParaRPr lang="fr-FR"/>
        </a:p>
      </dgm:t>
    </dgm:pt>
    <dgm:pt modelId="{901E9D95-DD82-4FEE-A7F9-453C53BF4E93}" type="sibTrans" cxnId="{5660E073-EBBA-47A3-83AD-E4A636A2C9F3}">
      <dgm:prSet/>
      <dgm:spPr/>
      <dgm:t>
        <a:bodyPr/>
        <a:lstStyle/>
        <a:p>
          <a:endParaRPr lang="fr-FR"/>
        </a:p>
      </dgm:t>
    </dgm:pt>
    <dgm:pt modelId="{B9732A51-5944-4F5D-8077-557019E97792}">
      <dgm:prSet phldrT="[Text]"/>
      <dgm:spPr/>
      <dgm:t>
        <a:bodyPr/>
        <a:lstStyle/>
        <a:p>
          <a:r>
            <a:rPr lang="fr-FR" dirty="0" smtClean="0"/>
            <a:t>Le jeux a été entièrement testé et il est parfaitement fonctionnel et sans bug.</a:t>
          </a:r>
          <a:endParaRPr lang="fr-FR" dirty="0"/>
        </a:p>
      </dgm:t>
    </dgm:pt>
    <dgm:pt modelId="{7DEB7D89-72E3-45D6-897B-D5775844BF4B}" type="parTrans" cxnId="{82DC0303-B2EC-458D-94E4-7764356223C6}">
      <dgm:prSet/>
      <dgm:spPr/>
      <dgm:t>
        <a:bodyPr/>
        <a:lstStyle/>
        <a:p>
          <a:endParaRPr lang="fr-FR"/>
        </a:p>
      </dgm:t>
    </dgm:pt>
    <dgm:pt modelId="{2C465D31-CB0D-497E-AC5C-54EA73C9F29C}" type="sibTrans" cxnId="{82DC0303-B2EC-458D-94E4-7764356223C6}">
      <dgm:prSet/>
      <dgm:spPr/>
      <dgm:t>
        <a:bodyPr/>
        <a:lstStyle/>
        <a:p>
          <a:endParaRPr lang="fr-FR"/>
        </a:p>
      </dgm:t>
    </dgm:pt>
    <dgm:pt modelId="{AA897F03-2BCB-4697-B0B0-B9FE2FB03BAE}" type="pres">
      <dgm:prSet presAssocID="{1622BEFF-8EEB-4114-B2DB-A036A5DE9E38}" presName="Name0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fr-FR"/>
        </a:p>
      </dgm:t>
    </dgm:pt>
    <dgm:pt modelId="{36054870-1774-4788-81C0-6809CD13E0CC}" type="pres">
      <dgm:prSet presAssocID="{13DECA74-6B54-491B-82ED-0E93DDC55172}" presName="composite" presStyleCnt="0"/>
      <dgm:spPr/>
    </dgm:pt>
    <dgm:pt modelId="{B8682322-6CAB-4608-BF60-1F2272A91F1E}" type="pres">
      <dgm:prSet presAssocID="{13DECA74-6B54-491B-82ED-0E93DDC55172}" presName="Parent1" presStyleLbl="node1" presStyleIdx="0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3E0888E-FA9D-49B9-BFBF-89FB240699CF}" type="pres">
      <dgm:prSet presAssocID="{13DECA74-6B54-491B-82ED-0E93DDC55172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BCA9B01-1827-442B-85A7-3254ED2634E6}" type="pres">
      <dgm:prSet presAssocID="{13DECA74-6B54-491B-82ED-0E93DDC55172}" presName="BalanceSpacing" presStyleCnt="0"/>
      <dgm:spPr/>
    </dgm:pt>
    <dgm:pt modelId="{D71CA20B-CB25-426E-A6AF-5FE7938C70E2}" type="pres">
      <dgm:prSet presAssocID="{13DECA74-6B54-491B-82ED-0E93DDC55172}" presName="BalanceSpacing1" presStyleCnt="0"/>
      <dgm:spPr/>
    </dgm:pt>
    <dgm:pt modelId="{544672BB-AD7E-4BDA-930E-1F9F36D08922}" type="pres">
      <dgm:prSet presAssocID="{B428620B-6220-413F-8764-C2095E5213D5}" presName="Accent1Text" presStyleLbl="node1" presStyleIdx="1" presStyleCnt="6"/>
      <dgm:spPr/>
      <dgm:t>
        <a:bodyPr/>
        <a:lstStyle/>
        <a:p>
          <a:endParaRPr lang="fr-FR"/>
        </a:p>
      </dgm:t>
    </dgm:pt>
    <dgm:pt modelId="{49752A84-C804-478B-99B1-6EC46B2D2EC9}" type="pres">
      <dgm:prSet presAssocID="{B428620B-6220-413F-8764-C2095E5213D5}" presName="spaceBetweenRectangles" presStyleCnt="0"/>
      <dgm:spPr/>
    </dgm:pt>
    <dgm:pt modelId="{3FE7F710-4240-4307-A726-FAE8C61C99EC}" type="pres">
      <dgm:prSet presAssocID="{6BE10325-CABF-41CD-A138-D48B6A6F656E}" presName="composite" presStyleCnt="0"/>
      <dgm:spPr/>
    </dgm:pt>
    <dgm:pt modelId="{58B34120-BB4A-4DC1-A4DA-1282DF44EC2F}" type="pres">
      <dgm:prSet presAssocID="{6BE10325-CABF-41CD-A138-D48B6A6F656E}" presName="Parent1" presStyleLbl="node1" presStyleIdx="2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6B42136-8FAB-4F94-BF10-AD9C080EC394}" type="pres">
      <dgm:prSet presAssocID="{6BE10325-CABF-41CD-A138-D48B6A6F656E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1AC1216-EB00-4155-8B9B-4E20E8B106B1}" type="pres">
      <dgm:prSet presAssocID="{6BE10325-CABF-41CD-A138-D48B6A6F656E}" presName="BalanceSpacing" presStyleCnt="0"/>
      <dgm:spPr/>
    </dgm:pt>
    <dgm:pt modelId="{E1AFD2D5-210D-4BF5-9AB9-1C4E216A4B20}" type="pres">
      <dgm:prSet presAssocID="{6BE10325-CABF-41CD-A138-D48B6A6F656E}" presName="BalanceSpacing1" presStyleCnt="0"/>
      <dgm:spPr/>
    </dgm:pt>
    <dgm:pt modelId="{455E101B-230C-478D-9516-0B0F3A8626C2}" type="pres">
      <dgm:prSet presAssocID="{A367EAA1-B183-46F7-B92C-2E191A52E45E}" presName="Accent1Text" presStyleLbl="node1" presStyleIdx="3" presStyleCnt="6"/>
      <dgm:spPr/>
      <dgm:t>
        <a:bodyPr/>
        <a:lstStyle/>
        <a:p>
          <a:endParaRPr lang="fr-FR"/>
        </a:p>
      </dgm:t>
    </dgm:pt>
    <dgm:pt modelId="{B2F57338-B3BC-4D72-AB58-A5A765484E73}" type="pres">
      <dgm:prSet presAssocID="{A367EAA1-B183-46F7-B92C-2E191A52E45E}" presName="spaceBetweenRectangles" presStyleCnt="0"/>
      <dgm:spPr/>
    </dgm:pt>
    <dgm:pt modelId="{CE719FDD-7766-4E84-9EC9-1CB44D0F41A3}" type="pres">
      <dgm:prSet presAssocID="{856908E3-D484-4EA9-B814-31C8D8BD55B9}" presName="composite" presStyleCnt="0"/>
      <dgm:spPr/>
    </dgm:pt>
    <dgm:pt modelId="{45388841-F8B3-45EF-BA00-61ED95EF8750}" type="pres">
      <dgm:prSet presAssocID="{856908E3-D484-4EA9-B814-31C8D8BD55B9}" presName="Parent1" presStyleLbl="node1" presStyleIdx="4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D854927-C011-4894-98CC-730F2A59156C}" type="pres">
      <dgm:prSet presAssocID="{856908E3-D484-4EA9-B814-31C8D8BD55B9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4DD505A-AFBE-4D89-B5C8-9F07E9CA15F9}" type="pres">
      <dgm:prSet presAssocID="{856908E3-D484-4EA9-B814-31C8D8BD55B9}" presName="BalanceSpacing" presStyleCnt="0"/>
      <dgm:spPr/>
    </dgm:pt>
    <dgm:pt modelId="{11BE4648-2877-4C34-A318-BD5D626BBD54}" type="pres">
      <dgm:prSet presAssocID="{856908E3-D484-4EA9-B814-31C8D8BD55B9}" presName="BalanceSpacing1" presStyleCnt="0"/>
      <dgm:spPr/>
    </dgm:pt>
    <dgm:pt modelId="{C873DFBE-CF4E-402A-942D-75527F7DBD17}" type="pres">
      <dgm:prSet presAssocID="{901E9D95-DD82-4FEE-A7F9-453C53BF4E93}" presName="Accent1Text" presStyleLbl="node1" presStyleIdx="5" presStyleCnt="6"/>
      <dgm:spPr/>
      <dgm:t>
        <a:bodyPr/>
        <a:lstStyle/>
        <a:p>
          <a:endParaRPr lang="fr-FR"/>
        </a:p>
      </dgm:t>
    </dgm:pt>
  </dgm:ptLst>
  <dgm:cxnLst>
    <dgm:cxn modelId="{AFFA4D54-A200-49AD-8AA9-B66BF837021B}" srcId="{6BE10325-CABF-41CD-A138-D48B6A6F656E}" destId="{8E1032DD-B462-49DC-89D7-A5704FBB95FA}" srcOrd="0" destOrd="0" parTransId="{020EA0EB-2673-4228-8835-2CE1CDA96DC9}" sibTransId="{1F380804-EF30-4A0C-AF8E-D5AFE13AE768}"/>
    <dgm:cxn modelId="{6632FF62-D5E5-4210-ADB0-CD30895364D2}" type="presOf" srcId="{A367EAA1-B183-46F7-B92C-2E191A52E45E}" destId="{455E101B-230C-478D-9516-0B0F3A8626C2}" srcOrd="0" destOrd="0" presId="urn:microsoft.com/office/officeart/2008/layout/AlternatingHexagons"/>
    <dgm:cxn modelId="{4E8EFA04-3840-44F0-B873-F0E0F341EACF}" type="presOf" srcId="{B9732A51-5944-4F5D-8077-557019E97792}" destId="{1D854927-C011-4894-98CC-730F2A59156C}" srcOrd="0" destOrd="0" presId="urn:microsoft.com/office/officeart/2008/layout/AlternatingHexagons"/>
    <dgm:cxn modelId="{5660E073-EBBA-47A3-83AD-E4A636A2C9F3}" srcId="{1622BEFF-8EEB-4114-B2DB-A036A5DE9E38}" destId="{856908E3-D484-4EA9-B814-31C8D8BD55B9}" srcOrd="2" destOrd="0" parTransId="{BC8C8E31-93A8-4188-8FD9-F8E2773B476E}" sibTransId="{901E9D95-DD82-4FEE-A7F9-453C53BF4E93}"/>
    <dgm:cxn modelId="{82DC0303-B2EC-458D-94E4-7764356223C6}" srcId="{856908E3-D484-4EA9-B814-31C8D8BD55B9}" destId="{B9732A51-5944-4F5D-8077-557019E97792}" srcOrd="0" destOrd="0" parTransId="{7DEB7D89-72E3-45D6-897B-D5775844BF4B}" sibTransId="{2C465D31-CB0D-497E-AC5C-54EA73C9F29C}"/>
    <dgm:cxn modelId="{3FA0A74F-3349-4ED9-B8F1-ABFB3A8D56CA}" type="presOf" srcId="{8E1032DD-B462-49DC-89D7-A5704FBB95FA}" destId="{26B42136-8FAB-4F94-BF10-AD9C080EC394}" srcOrd="0" destOrd="0" presId="urn:microsoft.com/office/officeart/2008/layout/AlternatingHexagons"/>
    <dgm:cxn modelId="{6E9876AF-3427-46B8-8C3B-E8A4DD838841}" srcId="{1622BEFF-8EEB-4114-B2DB-A036A5DE9E38}" destId="{6BE10325-CABF-41CD-A138-D48B6A6F656E}" srcOrd="1" destOrd="0" parTransId="{67FC1A11-2BE9-42F8-B934-40C51491B7FA}" sibTransId="{A367EAA1-B183-46F7-B92C-2E191A52E45E}"/>
    <dgm:cxn modelId="{D6922F50-81DB-4B7E-96C2-0C2B17FC4005}" type="presOf" srcId="{6BE10325-CABF-41CD-A138-D48B6A6F656E}" destId="{58B34120-BB4A-4DC1-A4DA-1282DF44EC2F}" srcOrd="0" destOrd="0" presId="urn:microsoft.com/office/officeart/2008/layout/AlternatingHexagons"/>
    <dgm:cxn modelId="{7EB9B937-A0D6-41D4-B35C-6C1AB1DC6769}" type="presOf" srcId="{1622BEFF-8EEB-4114-B2DB-A036A5DE9E38}" destId="{AA897F03-2BCB-4697-B0B0-B9FE2FB03BAE}" srcOrd="0" destOrd="0" presId="urn:microsoft.com/office/officeart/2008/layout/AlternatingHexagons"/>
    <dgm:cxn modelId="{FD0FE8FE-682D-4101-9FD8-DDEFABE4CE1E}" type="presOf" srcId="{856908E3-D484-4EA9-B814-31C8D8BD55B9}" destId="{45388841-F8B3-45EF-BA00-61ED95EF8750}" srcOrd="0" destOrd="0" presId="urn:microsoft.com/office/officeart/2008/layout/AlternatingHexagons"/>
    <dgm:cxn modelId="{BB2356DC-1A95-4BD6-9A97-A9815307B4A7}" type="presOf" srcId="{B428620B-6220-413F-8764-C2095E5213D5}" destId="{544672BB-AD7E-4BDA-930E-1F9F36D08922}" srcOrd="0" destOrd="0" presId="urn:microsoft.com/office/officeart/2008/layout/AlternatingHexagons"/>
    <dgm:cxn modelId="{DA09AB38-2F35-4E1E-B0B1-47B26313696A}" type="presOf" srcId="{DE935F4A-6CB4-4CC8-BE4B-A7616ABAFE23}" destId="{23E0888E-FA9D-49B9-BFBF-89FB240699CF}" srcOrd="0" destOrd="0" presId="urn:microsoft.com/office/officeart/2008/layout/AlternatingHexagons"/>
    <dgm:cxn modelId="{7C5FC42E-A7D0-4F41-8AAE-C24A7A7F7E00}" type="presOf" srcId="{13DECA74-6B54-491B-82ED-0E93DDC55172}" destId="{B8682322-6CAB-4608-BF60-1F2272A91F1E}" srcOrd="0" destOrd="0" presId="urn:microsoft.com/office/officeart/2008/layout/AlternatingHexagons"/>
    <dgm:cxn modelId="{0D1ABC40-9515-479F-A99B-B0458F98F502}" srcId="{1622BEFF-8EEB-4114-B2DB-A036A5DE9E38}" destId="{13DECA74-6B54-491B-82ED-0E93DDC55172}" srcOrd="0" destOrd="0" parTransId="{90F58DF3-7538-472D-8053-D0BD404B9B54}" sibTransId="{B428620B-6220-413F-8764-C2095E5213D5}"/>
    <dgm:cxn modelId="{EBD2CF9C-3A4F-481C-A972-C250F36F5FE3}" type="presOf" srcId="{901E9D95-DD82-4FEE-A7F9-453C53BF4E93}" destId="{C873DFBE-CF4E-402A-942D-75527F7DBD17}" srcOrd="0" destOrd="0" presId="urn:microsoft.com/office/officeart/2008/layout/AlternatingHexagons"/>
    <dgm:cxn modelId="{5592351A-1743-475C-91B2-F5FD74E0B074}" srcId="{13DECA74-6B54-491B-82ED-0E93DDC55172}" destId="{DE935F4A-6CB4-4CC8-BE4B-A7616ABAFE23}" srcOrd="0" destOrd="0" parTransId="{8CDE144F-9CB7-4805-B76C-6AE3C67CE9D8}" sibTransId="{D15E66B1-0B9A-434C-92E2-57CAB462C4D5}"/>
    <dgm:cxn modelId="{41CC9F5F-4646-4B65-9077-9F695ACEC598}" type="presParOf" srcId="{AA897F03-2BCB-4697-B0B0-B9FE2FB03BAE}" destId="{36054870-1774-4788-81C0-6809CD13E0CC}" srcOrd="0" destOrd="0" presId="urn:microsoft.com/office/officeart/2008/layout/AlternatingHexagons"/>
    <dgm:cxn modelId="{4BAFFD6F-EC8D-4A44-A792-F50A87F3B2DD}" type="presParOf" srcId="{36054870-1774-4788-81C0-6809CD13E0CC}" destId="{B8682322-6CAB-4608-BF60-1F2272A91F1E}" srcOrd="0" destOrd="0" presId="urn:microsoft.com/office/officeart/2008/layout/AlternatingHexagons"/>
    <dgm:cxn modelId="{947104CB-D8E8-4BC6-AF8C-AFFFF11237C9}" type="presParOf" srcId="{36054870-1774-4788-81C0-6809CD13E0CC}" destId="{23E0888E-FA9D-49B9-BFBF-89FB240699CF}" srcOrd="1" destOrd="0" presId="urn:microsoft.com/office/officeart/2008/layout/AlternatingHexagons"/>
    <dgm:cxn modelId="{AD197226-C6DF-48C9-BDC9-C949B2E19026}" type="presParOf" srcId="{36054870-1774-4788-81C0-6809CD13E0CC}" destId="{EBCA9B01-1827-442B-85A7-3254ED2634E6}" srcOrd="2" destOrd="0" presId="urn:microsoft.com/office/officeart/2008/layout/AlternatingHexagons"/>
    <dgm:cxn modelId="{F8E4FEA7-A5BD-495B-B7CA-05A5CC9A9347}" type="presParOf" srcId="{36054870-1774-4788-81C0-6809CD13E0CC}" destId="{D71CA20B-CB25-426E-A6AF-5FE7938C70E2}" srcOrd="3" destOrd="0" presId="urn:microsoft.com/office/officeart/2008/layout/AlternatingHexagons"/>
    <dgm:cxn modelId="{673B1AA1-5C9E-405B-9FD2-5F20F560EEEE}" type="presParOf" srcId="{36054870-1774-4788-81C0-6809CD13E0CC}" destId="{544672BB-AD7E-4BDA-930E-1F9F36D08922}" srcOrd="4" destOrd="0" presId="urn:microsoft.com/office/officeart/2008/layout/AlternatingHexagons"/>
    <dgm:cxn modelId="{7229609D-85EC-49E4-AE8C-47C6FE9A55A3}" type="presParOf" srcId="{AA897F03-2BCB-4697-B0B0-B9FE2FB03BAE}" destId="{49752A84-C804-478B-99B1-6EC46B2D2EC9}" srcOrd="1" destOrd="0" presId="urn:microsoft.com/office/officeart/2008/layout/AlternatingHexagons"/>
    <dgm:cxn modelId="{4EB29375-42A7-4D63-B5C1-15F2AAAFC1DB}" type="presParOf" srcId="{AA897F03-2BCB-4697-B0B0-B9FE2FB03BAE}" destId="{3FE7F710-4240-4307-A726-FAE8C61C99EC}" srcOrd="2" destOrd="0" presId="urn:microsoft.com/office/officeart/2008/layout/AlternatingHexagons"/>
    <dgm:cxn modelId="{9742D43C-4BF7-4754-A4A1-2BBCA8096833}" type="presParOf" srcId="{3FE7F710-4240-4307-A726-FAE8C61C99EC}" destId="{58B34120-BB4A-4DC1-A4DA-1282DF44EC2F}" srcOrd="0" destOrd="0" presId="urn:microsoft.com/office/officeart/2008/layout/AlternatingHexagons"/>
    <dgm:cxn modelId="{DB2B3DB1-3C73-42EF-8043-0473B135444E}" type="presParOf" srcId="{3FE7F710-4240-4307-A726-FAE8C61C99EC}" destId="{26B42136-8FAB-4F94-BF10-AD9C080EC394}" srcOrd="1" destOrd="0" presId="urn:microsoft.com/office/officeart/2008/layout/AlternatingHexagons"/>
    <dgm:cxn modelId="{962A37AB-2492-4411-A8ED-30C1C38C6C45}" type="presParOf" srcId="{3FE7F710-4240-4307-A726-FAE8C61C99EC}" destId="{91AC1216-EB00-4155-8B9B-4E20E8B106B1}" srcOrd="2" destOrd="0" presId="urn:microsoft.com/office/officeart/2008/layout/AlternatingHexagons"/>
    <dgm:cxn modelId="{D1D4EF63-D2A2-47FA-AE92-1E8DC1D330B2}" type="presParOf" srcId="{3FE7F710-4240-4307-A726-FAE8C61C99EC}" destId="{E1AFD2D5-210D-4BF5-9AB9-1C4E216A4B20}" srcOrd="3" destOrd="0" presId="urn:microsoft.com/office/officeart/2008/layout/AlternatingHexagons"/>
    <dgm:cxn modelId="{289E2D95-72E5-4053-8C4F-090D5F656E96}" type="presParOf" srcId="{3FE7F710-4240-4307-A726-FAE8C61C99EC}" destId="{455E101B-230C-478D-9516-0B0F3A8626C2}" srcOrd="4" destOrd="0" presId="urn:microsoft.com/office/officeart/2008/layout/AlternatingHexagons"/>
    <dgm:cxn modelId="{A56CACEF-EF8E-4048-98C3-AF1B980C4859}" type="presParOf" srcId="{AA897F03-2BCB-4697-B0B0-B9FE2FB03BAE}" destId="{B2F57338-B3BC-4D72-AB58-A5A765484E73}" srcOrd="3" destOrd="0" presId="urn:microsoft.com/office/officeart/2008/layout/AlternatingHexagons"/>
    <dgm:cxn modelId="{AE4FE760-8E77-4390-A626-AE601F84CE7F}" type="presParOf" srcId="{AA897F03-2BCB-4697-B0B0-B9FE2FB03BAE}" destId="{CE719FDD-7766-4E84-9EC9-1CB44D0F41A3}" srcOrd="4" destOrd="0" presId="urn:microsoft.com/office/officeart/2008/layout/AlternatingHexagons"/>
    <dgm:cxn modelId="{56F37B22-1F6D-4DCB-AE5C-E3F5B2365F6F}" type="presParOf" srcId="{CE719FDD-7766-4E84-9EC9-1CB44D0F41A3}" destId="{45388841-F8B3-45EF-BA00-61ED95EF8750}" srcOrd="0" destOrd="0" presId="urn:microsoft.com/office/officeart/2008/layout/AlternatingHexagons"/>
    <dgm:cxn modelId="{7F0BA66D-E913-4489-81C6-8F62DD20B858}" type="presParOf" srcId="{CE719FDD-7766-4E84-9EC9-1CB44D0F41A3}" destId="{1D854927-C011-4894-98CC-730F2A59156C}" srcOrd="1" destOrd="0" presId="urn:microsoft.com/office/officeart/2008/layout/AlternatingHexagons"/>
    <dgm:cxn modelId="{B893C4EF-0EFF-4DA0-8296-9C458BFD4139}" type="presParOf" srcId="{CE719FDD-7766-4E84-9EC9-1CB44D0F41A3}" destId="{54DD505A-AFBE-4D89-B5C8-9F07E9CA15F9}" srcOrd="2" destOrd="0" presId="urn:microsoft.com/office/officeart/2008/layout/AlternatingHexagons"/>
    <dgm:cxn modelId="{CE2ADE50-A81F-4EB7-BBEC-B4FCCE8697BF}" type="presParOf" srcId="{CE719FDD-7766-4E84-9EC9-1CB44D0F41A3}" destId="{11BE4648-2877-4C34-A318-BD5D626BBD54}" srcOrd="3" destOrd="0" presId="urn:microsoft.com/office/officeart/2008/layout/AlternatingHexagons"/>
    <dgm:cxn modelId="{11CD9F86-62FF-4808-9E1C-1FEE88775DA2}" type="presParOf" srcId="{CE719FDD-7766-4E84-9EC9-1CB44D0F41A3}" destId="{C873DFBE-CF4E-402A-942D-75527F7DBD17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53AEB96-A978-4028-80C6-9D8B943318E7}" type="doc">
      <dgm:prSet loTypeId="urn:microsoft.com/office/officeart/2005/8/layout/orgChart1" loCatId="hierarchy" qsTypeId="urn:microsoft.com/office/officeart/2005/8/quickstyle/simple5" qsCatId="simple" csTypeId="urn:microsoft.com/office/officeart/2005/8/colors/colorful1" csCatId="colorful" phldr="1"/>
      <dgm:spPr/>
      <dgm:t>
        <a:bodyPr/>
        <a:lstStyle/>
        <a:p>
          <a:endParaRPr lang="fr-FR"/>
        </a:p>
      </dgm:t>
    </dgm:pt>
    <dgm:pt modelId="{6F058264-BA6D-45A5-BE7C-E7B51FDDDB6A}">
      <dgm:prSet phldrT="[Text]"/>
      <dgm:spPr/>
      <dgm:t>
        <a:bodyPr/>
        <a:lstStyle/>
        <a:p>
          <a:r>
            <a:rPr lang="fr-FR" dirty="0" smtClean="0"/>
            <a:t>Fonction </a:t>
          </a:r>
          <a:r>
            <a:rPr lang="fr-FR" dirty="0" err="1" smtClean="0"/>
            <a:t>balancierGrappin</a:t>
          </a:r>
          <a:r>
            <a:rPr lang="fr-FR" dirty="0" smtClean="0"/>
            <a:t>()</a:t>
          </a:r>
          <a:endParaRPr lang="fr-FR" dirty="0"/>
        </a:p>
      </dgm:t>
    </dgm:pt>
    <dgm:pt modelId="{CBCD96AB-DEBD-4983-AAC7-92410A82223D}">
      <dgm:prSet phldrT="[Text]"/>
      <dgm:spPr/>
      <dgm:t>
        <a:bodyPr/>
        <a:lstStyle/>
        <a:p>
          <a:r>
            <a:rPr lang="fr-FR" dirty="0" err="1" smtClean="0"/>
            <a:t>DessinerLigne</a:t>
          </a:r>
          <a:r>
            <a:rPr lang="fr-FR" dirty="0" smtClean="0"/>
            <a:t>()</a:t>
          </a:r>
          <a:endParaRPr lang="fr-FR" dirty="0"/>
        </a:p>
      </dgm:t>
    </dgm:pt>
    <dgm:pt modelId="{7D09F17C-E5EE-4D83-8AD6-CA9B68841ED2}">
      <dgm:prSet phldrT="[Text]"/>
      <dgm:spPr/>
      <dgm:t>
        <a:bodyPr/>
        <a:lstStyle/>
        <a:p>
          <a:r>
            <a:rPr lang="fr-FR" dirty="0" err="1" smtClean="0"/>
            <a:t>Bind</a:t>
          </a:r>
          <a:r>
            <a:rPr lang="fr-FR" dirty="0" smtClean="0"/>
            <a:t> des touches</a:t>
          </a:r>
          <a:endParaRPr lang="fr-FR" dirty="0"/>
        </a:p>
      </dgm:t>
    </dgm:pt>
    <dgm:pt modelId="{32A3FEA8-6E80-4B9A-A15A-4C8102276E26}" type="sibTrans" cxnId="{CD3D5503-8F1E-4E9E-9AD0-D117E0F10262}">
      <dgm:prSet/>
      <dgm:spPr/>
      <dgm:t>
        <a:bodyPr/>
        <a:lstStyle/>
        <a:p>
          <a:endParaRPr lang="fr-FR"/>
        </a:p>
      </dgm:t>
    </dgm:pt>
    <dgm:pt modelId="{C667571C-3475-4DEB-9433-C78D5166E4B6}" type="parTrans" cxnId="{CD3D5503-8F1E-4E9E-9AD0-D117E0F10262}">
      <dgm:prSet/>
      <dgm:spPr/>
      <dgm:t>
        <a:bodyPr/>
        <a:lstStyle/>
        <a:p>
          <a:endParaRPr lang="fr-FR"/>
        </a:p>
      </dgm:t>
    </dgm:pt>
    <dgm:pt modelId="{D8C283BC-8F84-4EAD-B42F-410E3EBF600E}">
      <dgm:prSet phldrT="[Text]"/>
      <dgm:spPr/>
      <dgm:t>
        <a:bodyPr/>
        <a:lstStyle/>
        <a:p>
          <a:r>
            <a:rPr lang="fr-FR" dirty="0" smtClean="0"/>
            <a:t>Programme principal</a:t>
          </a:r>
          <a:endParaRPr lang="fr-FR" dirty="0"/>
        </a:p>
      </dgm:t>
    </dgm:pt>
    <dgm:pt modelId="{8F3DDA39-643A-4758-A4EB-C4D9F457FB7E}" type="sibTrans" cxnId="{F5A8F3F6-6D85-4484-AFC2-799B898327E4}">
      <dgm:prSet/>
      <dgm:spPr/>
      <dgm:t>
        <a:bodyPr/>
        <a:lstStyle/>
        <a:p>
          <a:endParaRPr lang="fr-FR"/>
        </a:p>
      </dgm:t>
    </dgm:pt>
    <dgm:pt modelId="{73826EDB-B188-4FB4-AE16-73A5FC1C061D}" type="parTrans" cxnId="{F5A8F3F6-6D85-4484-AFC2-799B898327E4}">
      <dgm:prSet/>
      <dgm:spPr/>
      <dgm:t>
        <a:bodyPr/>
        <a:lstStyle/>
        <a:p>
          <a:endParaRPr lang="fr-FR"/>
        </a:p>
      </dgm:t>
    </dgm:pt>
    <dgm:pt modelId="{6763FCA8-E2F9-4F1C-A530-4ED500F9DB89}" type="sibTrans" cxnId="{19D4ACDC-61F3-41A8-943E-A6E18A271F7D}">
      <dgm:prSet/>
      <dgm:spPr/>
      <dgm:t>
        <a:bodyPr/>
        <a:lstStyle/>
        <a:p>
          <a:endParaRPr lang="fr-FR"/>
        </a:p>
      </dgm:t>
    </dgm:pt>
    <dgm:pt modelId="{D607CAAD-669B-40CC-86B0-848B304C652F}" type="parTrans" cxnId="{19D4ACDC-61F3-41A8-943E-A6E18A271F7D}">
      <dgm:prSet/>
      <dgm:spPr/>
      <dgm:t>
        <a:bodyPr/>
        <a:lstStyle/>
        <a:p>
          <a:endParaRPr lang="fr-FR"/>
        </a:p>
      </dgm:t>
    </dgm:pt>
    <dgm:pt modelId="{F94C46C9-0894-486C-A530-97989405F3A6}" type="sibTrans" cxnId="{5F248E8D-B751-4B2A-995A-42D668CE939B}">
      <dgm:prSet/>
      <dgm:spPr/>
      <dgm:t>
        <a:bodyPr/>
        <a:lstStyle/>
        <a:p>
          <a:endParaRPr lang="fr-FR"/>
        </a:p>
      </dgm:t>
    </dgm:pt>
    <dgm:pt modelId="{AE00291D-1D8A-47E8-A69C-D3E04A6051AD}" type="parTrans" cxnId="{5F248E8D-B751-4B2A-995A-42D668CE939B}">
      <dgm:prSet/>
      <dgm:spPr/>
      <dgm:t>
        <a:bodyPr/>
        <a:lstStyle/>
        <a:p>
          <a:endParaRPr lang="fr-FR"/>
        </a:p>
      </dgm:t>
    </dgm:pt>
    <dgm:pt modelId="{9683DD5D-2F51-4A4B-AE0A-0C3BA21B49B2}">
      <dgm:prSet phldrT="[Text]"/>
      <dgm:spPr/>
      <dgm:t>
        <a:bodyPr/>
        <a:lstStyle/>
        <a:p>
          <a:r>
            <a:rPr lang="fr-FR" dirty="0" err="1" smtClean="0"/>
            <a:t>Bind</a:t>
          </a:r>
          <a:r>
            <a:rPr lang="fr-FR" dirty="0" smtClean="0"/>
            <a:t> des cliques de la souris</a:t>
          </a:r>
          <a:endParaRPr lang="fr-FR" dirty="0"/>
        </a:p>
      </dgm:t>
    </dgm:pt>
    <dgm:pt modelId="{4DC618FB-3B78-441D-846B-E7E06F41F72A}" type="parTrans" cxnId="{8FC2058E-C5E3-4733-AE8A-52FD56B90E82}">
      <dgm:prSet/>
      <dgm:spPr/>
      <dgm:t>
        <a:bodyPr/>
        <a:lstStyle/>
        <a:p>
          <a:endParaRPr lang="fr-FR"/>
        </a:p>
      </dgm:t>
    </dgm:pt>
    <dgm:pt modelId="{5552268A-232A-4EE8-9BB1-A075FC7000EF}" type="sibTrans" cxnId="{8FC2058E-C5E3-4733-AE8A-52FD56B90E82}">
      <dgm:prSet/>
      <dgm:spPr/>
      <dgm:t>
        <a:bodyPr/>
        <a:lstStyle/>
        <a:p>
          <a:endParaRPr lang="fr-FR"/>
        </a:p>
      </dgm:t>
    </dgm:pt>
    <dgm:pt modelId="{DCB84F64-4905-4013-84A5-CFFB074CC7C8}">
      <dgm:prSet phldrT="[Text]"/>
      <dgm:spPr/>
      <dgm:t>
        <a:bodyPr/>
        <a:lstStyle/>
        <a:p>
          <a:r>
            <a:rPr lang="fr-FR" dirty="0" err="1" smtClean="0"/>
            <a:t>TestCollision</a:t>
          </a:r>
          <a:r>
            <a:rPr lang="fr-FR" dirty="0" smtClean="0"/>
            <a:t>()</a:t>
          </a:r>
          <a:endParaRPr lang="fr-FR" dirty="0"/>
        </a:p>
      </dgm:t>
    </dgm:pt>
    <dgm:pt modelId="{3A9879FD-6F9D-47CD-841F-12D7A952871E}" type="parTrans" cxnId="{C93862DC-999D-47D9-AAA2-2CFD39BF1CCB}">
      <dgm:prSet/>
      <dgm:spPr/>
      <dgm:t>
        <a:bodyPr/>
        <a:lstStyle/>
        <a:p>
          <a:endParaRPr lang="fr-FR"/>
        </a:p>
      </dgm:t>
    </dgm:pt>
    <dgm:pt modelId="{67243431-E234-488E-9984-CA3C7BD613BE}" type="sibTrans" cxnId="{C93862DC-999D-47D9-AAA2-2CFD39BF1CCB}">
      <dgm:prSet/>
      <dgm:spPr/>
      <dgm:t>
        <a:bodyPr/>
        <a:lstStyle/>
        <a:p>
          <a:endParaRPr lang="fr-FR"/>
        </a:p>
      </dgm:t>
    </dgm:pt>
    <dgm:pt modelId="{34F8F7F4-3FE8-4A13-8323-E57544F64997}">
      <dgm:prSet phldrT="[Text]"/>
      <dgm:spPr/>
      <dgm:t>
        <a:bodyPr/>
        <a:lstStyle/>
        <a:p>
          <a:r>
            <a:rPr lang="fr-FR" dirty="0" err="1" smtClean="0"/>
            <a:t>SuppimerLigne</a:t>
          </a:r>
          <a:r>
            <a:rPr lang="fr-FR" dirty="0" smtClean="0"/>
            <a:t>()</a:t>
          </a:r>
          <a:endParaRPr lang="fr-FR" dirty="0"/>
        </a:p>
      </dgm:t>
    </dgm:pt>
    <dgm:pt modelId="{1FB0FDCD-17AF-4BEF-ACBF-A9DDC2AA299A}" type="parTrans" cxnId="{BB223CC9-6A01-4FC1-BA83-7939A83A6F62}">
      <dgm:prSet/>
      <dgm:spPr/>
      <dgm:t>
        <a:bodyPr/>
        <a:lstStyle/>
        <a:p>
          <a:endParaRPr lang="fr-FR"/>
        </a:p>
      </dgm:t>
    </dgm:pt>
    <dgm:pt modelId="{D362E8BA-D3CB-4076-BEC3-C1C40965552F}" type="sibTrans" cxnId="{BB223CC9-6A01-4FC1-BA83-7939A83A6F62}">
      <dgm:prSet/>
      <dgm:spPr/>
      <dgm:t>
        <a:bodyPr/>
        <a:lstStyle/>
        <a:p>
          <a:endParaRPr lang="fr-FR"/>
        </a:p>
      </dgm:t>
    </dgm:pt>
    <dgm:pt modelId="{1CBC79DE-6359-4488-BA61-C18572CD7D96}">
      <dgm:prSet phldrT="[Text]"/>
      <dgm:spPr/>
      <dgm:t>
        <a:bodyPr/>
        <a:lstStyle/>
        <a:p>
          <a:r>
            <a:rPr lang="fr-FR" dirty="0" err="1" smtClean="0"/>
            <a:t>LancementPartie</a:t>
          </a:r>
          <a:r>
            <a:rPr lang="fr-FR" dirty="0" smtClean="0"/>
            <a:t>()</a:t>
          </a:r>
          <a:endParaRPr lang="fr-FR" dirty="0"/>
        </a:p>
      </dgm:t>
    </dgm:pt>
    <dgm:pt modelId="{744FFE73-D246-44C3-95FD-7AD17A4D754D}" type="parTrans" cxnId="{A5030535-D240-46E0-9996-B664A856803F}">
      <dgm:prSet/>
      <dgm:spPr/>
      <dgm:t>
        <a:bodyPr/>
        <a:lstStyle/>
        <a:p>
          <a:endParaRPr lang="fr-FR"/>
        </a:p>
      </dgm:t>
    </dgm:pt>
    <dgm:pt modelId="{7C9BC8D5-3751-49B0-8907-63788A3D91B3}" type="sibTrans" cxnId="{A5030535-D240-46E0-9996-B664A856803F}">
      <dgm:prSet/>
      <dgm:spPr/>
      <dgm:t>
        <a:bodyPr/>
        <a:lstStyle/>
        <a:p>
          <a:endParaRPr lang="fr-FR"/>
        </a:p>
      </dgm:t>
    </dgm:pt>
    <dgm:pt modelId="{05409386-B5F5-45E7-8A4A-521BC000D2D4}">
      <dgm:prSet phldrT="[Text]"/>
      <dgm:spPr/>
      <dgm:t>
        <a:bodyPr/>
        <a:lstStyle/>
        <a:p>
          <a:r>
            <a:rPr lang="fr-FR" dirty="0" err="1" smtClean="0"/>
            <a:t>RemonterBlock</a:t>
          </a:r>
          <a:r>
            <a:rPr lang="fr-FR" dirty="0" smtClean="0"/>
            <a:t>()</a:t>
          </a:r>
          <a:endParaRPr lang="fr-FR" dirty="0"/>
        </a:p>
      </dgm:t>
    </dgm:pt>
    <dgm:pt modelId="{510A323E-80AB-42BD-AE43-F08931833D87}" type="parTrans" cxnId="{5D459820-EE86-4131-AC65-F0A6611AFA1E}">
      <dgm:prSet/>
      <dgm:spPr/>
      <dgm:t>
        <a:bodyPr/>
        <a:lstStyle/>
        <a:p>
          <a:endParaRPr lang="fr-FR"/>
        </a:p>
      </dgm:t>
    </dgm:pt>
    <dgm:pt modelId="{FC8642B2-9620-4D1C-95D1-B4A92E96C52E}" type="sibTrans" cxnId="{5D459820-EE86-4131-AC65-F0A6611AFA1E}">
      <dgm:prSet/>
      <dgm:spPr/>
      <dgm:t>
        <a:bodyPr/>
        <a:lstStyle/>
        <a:p>
          <a:endParaRPr lang="fr-FR"/>
        </a:p>
      </dgm:t>
    </dgm:pt>
    <dgm:pt modelId="{16AAC84B-F8E5-40CB-A48E-DD11214D2426}" type="pres">
      <dgm:prSet presAssocID="{D53AEB96-A978-4028-80C6-9D8B943318E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BE452B64-1461-439C-BD46-9D90C21CEACD}" type="pres">
      <dgm:prSet presAssocID="{D8C283BC-8F84-4EAD-B42F-410E3EBF600E}" presName="hierRoot1" presStyleCnt="0">
        <dgm:presLayoutVars>
          <dgm:hierBranch val="init"/>
        </dgm:presLayoutVars>
      </dgm:prSet>
      <dgm:spPr/>
    </dgm:pt>
    <dgm:pt modelId="{3C63E931-F2D4-46FE-AA30-9DC5BE6EFEA1}" type="pres">
      <dgm:prSet presAssocID="{D8C283BC-8F84-4EAD-B42F-410E3EBF600E}" presName="rootComposite1" presStyleCnt="0"/>
      <dgm:spPr/>
    </dgm:pt>
    <dgm:pt modelId="{513A04D7-C0FA-4F82-B03C-D4A23995190C}" type="pres">
      <dgm:prSet presAssocID="{D8C283BC-8F84-4EAD-B42F-410E3EBF600E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47237BDA-7CE9-4F07-A5A1-36249B02239E}" type="pres">
      <dgm:prSet presAssocID="{D8C283BC-8F84-4EAD-B42F-410E3EBF600E}" presName="rootConnector1" presStyleLbl="node1" presStyleIdx="0" presStyleCnt="0"/>
      <dgm:spPr/>
      <dgm:t>
        <a:bodyPr/>
        <a:lstStyle/>
        <a:p>
          <a:endParaRPr lang="fr-FR"/>
        </a:p>
      </dgm:t>
    </dgm:pt>
    <dgm:pt modelId="{ADEF9547-0F1C-4E5E-B629-0DB0D83D5685}" type="pres">
      <dgm:prSet presAssocID="{D8C283BC-8F84-4EAD-B42F-410E3EBF600E}" presName="hierChild2" presStyleCnt="0"/>
      <dgm:spPr/>
    </dgm:pt>
    <dgm:pt modelId="{3DBD1DE4-94E2-4939-B2BC-29D210D8890B}" type="pres">
      <dgm:prSet presAssocID="{4DC618FB-3B78-441D-846B-E7E06F41F72A}" presName="Name37" presStyleLbl="parChTrans1D2" presStyleIdx="0" presStyleCnt="3"/>
      <dgm:spPr/>
      <dgm:t>
        <a:bodyPr/>
        <a:lstStyle/>
        <a:p>
          <a:endParaRPr lang="fr-FR"/>
        </a:p>
      </dgm:t>
    </dgm:pt>
    <dgm:pt modelId="{0A05308D-DDA3-4441-9F30-402DCCB0A88F}" type="pres">
      <dgm:prSet presAssocID="{9683DD5D-2F51-4A4B-AE0A-0C3BA21B49B2}" presName="hierRoot2" presStyleCnt="0">
        <dgm:presLayoutVars>
          <dgm:hierBranch val="init"/>
        </dgm:presLayoutVars>
      </dgm:prSet>
      <dgm:spPr/>
    </dgm:pt>
    <dgm:pt modelId="{52C8D2E5-823D-467E-9C23-744B6E02386F}" type="pres">
      <dgm:prSet presAssocID="{9683DD5D-2F51-4A4B-AE0A-0C3BA21B49B2}" presName="rootComposite" presStyleCnt="0"/>
      <dgm:spPr/>
    </dgm:pt>
    <dgm:pt modelId="{682101E4-B7A1-4313-9F4B-3C7F1ACB0BEF}" type="pres">
      <dgm:prSet presAssocID="{9683DD5D-2F51-4A4B-AE0A-0C3BA21B49B2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34F1053C-2EB5-49E5-99F0-97BD96737137}" type="pres">
      <dgm:prSet presAssocID="{9683DD5D-2F51-4A4B-AE0A-0C3BA21B49B2}" presName="rootConnector" presStyleLbl="node2" presStyleIdx="0" presStyleCnt="3"/>
      <dgm:spPr/>
      <dgm:t>
        <a:bodyPr/>
        <a:lstStyle/>
        <a:p>
          <a:endParaRPr lang="fr-FR"/>
        </a:p>
      </dgm:t>
    </dgm:pt>
    <dgm:pt modelId="{CBB8D24A-573D-4C6C-B164-99822C8805E3}" type="pres">
      <dgm:prSet presAssocID="{9683DD5D-2F51-4A4B-AE0A-0C3BA21B49B2}" presName="hierChild4" presStyleCnt="0"/>
      <dgm:spPr/>
    </dgm:pt>
    <dgm:pt modelId="{4F6505B4-5771-4D10-B1ED-C510DA901E39}" type="pres">
      <dgm:prSet presAssocID="{744FFE73-D246-44C3-95FD-7AD17A4D754D}" presName="Name37" presStyleLbl="parChTrans1D3" presStyleIdx="0" presStyleCnt="2"/>
      <dgm:spPr/>
      <dgm:t>
        <a:bodyPr/>
        <a:lstStyle/>
        <a:p>
          <a:endParaRPr lang="fr-FR"/>
        </a:p>
      </dgm:t>
    </dgm:pt>
    <dgm:pt modelId="{013C1273-5FB2-47CC-91AE-B79D9E3F3E4C}" type="pres">
      <dgm:prSet presAssocID="{1CBC79DE-6359-4488-BA61-C18572CD7D96}" presName="hierRoot2" presStyleCnt="0">
        <dgm:presLayoutVars>
          <dgm:hierBranch val="init"/>
        </dgm:presLayoutVars>
      </dgm:prSet>
      <dgm:spPr/>
    </dgm:pt>
    <dgm:pt modelId="{581A5642-8DDC-426E-9C14-FFD1B1A27136}" type="pres">
      <dgm:prSet presAssocID="{1CBC79DE-6359-4488-BA61-C18572CD7D96}" presName="rootComposite" presStyleCnt="0"/>
      <dgm:spPr/>
    </dgm:pt>
    <dgm:pt modelId="{91481D6C-1FAD-4AAD-B31F-EB946E95B72E}" type="pres">
      <dgm:prSet presAssocID="{1CBC79DE-6359-4488-BA61-C18572CD7D96}" presName="rootText" presStyleLbl="node3" presStyleIdx="0" presStyleCnt="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B7F12D92-3DF6-4E28-B3F3-2B41E305BAE1}" type="pres">
      <dgm:prSet presAssocID="{1CBC79DE-6359-4488-BA61-C18572CD7D96}" presName="rootConnector" presStyleLbl="node3" presStyleIdx="0" presStyleCnt="2"/>
      <dgm:spPr/>
      <dgm:t>
        <a:bodyPr/>
        <a:lstStyle/>
        <a:p>
          <a:endParaRPr lang="fr-FR"/>
        </a:p>
      </dgm:t>
    </dgm:pt>
    <dgm:pt modelId="{4D1F1093-B57F-4972-992F-C3E35AED64D8}" type="pres">
      <dgm:prSet presAssocID="{1CBC79DE-6359-4488-BA61-C18572CD7D96}" presName="hierChild4" presStyleCnt="0"/>
      <dgm:spPr/>
    </dgm:pt>
    <dgm:pt modelId="{9EBDD1EE-DCDE-4242-80A7-4F8A34C5135F}" type="pres">
      <dgm:prSet presAssocID="{1CBC79DE-6359-4488-BA61-C18572CD7D96}" presName="hierChild5" presStyleCnt="0"/>
      <dgm:spPr/>
    </dgm:pt>
    <dgm:pt modelId="{200A4AA6-DFB1-4E45-95BC-B83561EB8C13}" type="pres">
      <dgm:prSet presAssocID="{9683DD5D-2F51-4A4B-AE0A-0C3BA21B49B2}" presName="hierChild5" presStyleCnt="0"/>
      <dgm:spPr/>
    </dgm:pt>
    <dgm:pt modelId="{88D060A6-C918-43DB-8EAE-2B4505CFE9F6}" type="pres">
      <dgm:prSet presAssocID="{AE00291D-1D8A-47E8-A69C-D3E04A6051AD}" presName="Name37" presStyleLbl="parChTrans1D2" presStyleIdx="1" presStyleCnt="3"/>
      <dgm:spPr/>
      <dgm:t>
        <a:bodyPr/>
        <a:lstStyle/>
        <a:p>
          <a:endParaRPr lang="fr-FR"/>
        </a:p>
      </dgm:t>
    </dgm:pt>
    <dgm:pt modelId="{B4F567CD-EAED-4787-ACC2-ECB2EB23BE78}" type="pres">
      <dgm:prSet presAssocID="{7D09F17C-E5EE-4D83-8AD6-CA9B68841ED2}" presName="hierRoot2" presStyleCnt="0">
        <dgm:presLayoutVars>
          <dgm:hierBranch val="init"/>
        </dgm:presLayoutVars>
      </dgm:prSet>
      <dgm:spPr/>
    </dgm:pt>
    <dgm:pt modelId="{10220AB7-EBED-460C-96FF-4BDABA3F094D}" type="pres">
      <dgm:prSet presAssocID="{7D09F17C-E5EE-4D83-8AD6-CA9B68841ED2}" presName="rootComposite" presStyleCnt="0"/>
      <dgm:spPr/>
    </dgm:pt>
    <dgm:pt modelId="{CBEEA9A1-D5B1-4F65-B439-0192746A21E5}" type="pres">
      <dgm:prSet presAssocID="{7D09F17C-E5EE-4D83-8AD6-CA9B68841ED2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E5933499-9F23-4094-A44D-95AC5F6785A2}" type="pres">
      <dgm:prSet presAssocID="{7D09F17C-E5EE-4D83-8AD6-CA9B68841ED2}" presName="rootConnector" presStyleLbl="node2" presStyleIdx="1" presStyleCnt="3"/>
      <dgm:spPr/>
      <dgm:t>
        <a:bodyPr/>
        <a:lstStyle/>
        <a:p>
          <a:endParaRPr lang="fr-FR"/>
        </a:p>
      </dgm:t>
    </dgm:pt>
    <dgm:pt modelId="{B8066CA5-7E0D-48BD-B62D-94D1ED8864F1}" type="pres">
      <dgm:prSet presAssocID="{7D09F17C-E5EE-4D83-8AD6-CA9B68841ED2}" presName="hierChild4" presStyleCnt="0"/>
      <dgm:spPr/>
    </dgm:pt>
    <dgm:pt modelId="{D95A70E3-D081-4346-9CFC-DEE1C6EEDC4B}" type="pres">
      <dgm:prSet presAssocID="{C667571C-3475-4DEB-9433-C78D5166E4B6}" presName="Name37" presStyleLbl="parChTrans1D3" presStyleIdx="1" presStyleCnt="2"/>
      <dgm:spPr/>
      <dgm:t>
        <a:bodyPr/>
        <a:lstStyle/>
        <a:p>
          <a:endParaRPr lang="fr-FR"/>
        </a:p>
      </dgm:t>
    </dgm:pt>
    <dgm:pt modelId="{45BA8FDD-5D77-491D-8120-46BD339985FB}" type="pres">
      <dgm:prSet presAssocID="{CBCD96AB-DEBD-4983-AAC7-92410A82223D}" presName="hierRoot2" presStyleCnt="0">
        <dgm:presLayoutVars>
          <dgm:hierBranch val="init"/>
        </dgm:presLayoutVars>
      </dgm:prSet>
      <dgm:spPr/>
    </dgm:pt>
    <dgm:pt modelId="{05F5FC54-A5F8-422E-9223-65C6354D2EB2}" type="pres">
      <dgm:prSet presAssocID="{CBCD96AB-DEBD-4983-AAC7-92410A82223D}" presName="rootComposite" presStyleCnt="0"/>
      <dgm:spPr/>
    </dgm:pt>
    <dgm:pt modelId="{33584AF3-EB9B-463A-8B59-858115DEBC13}" type="pres">
      <dgm:prSet presAssocID="{CBCD96AB-DEBD-4983-AAC7-92410A82223D}" presName="rootText" presStyleLbl="node3" presStyleIdx="1" presStyleCnt="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2687CBD5-6E39-4B10-853F-A515CEAAB76B}" type="pres">
      <dgm:prSet presAssocID="{CBCD96AB-DEBD-4983-AAC7-92410A82223D}" presName="rootConnector" presStyleLbl="node3" presStyleIdx="1" presStyleCnt="2"/>
      <dgm:spPr/>
      <dgm:t>
        <a:bodyPr/>
        <a:lstStyle/>
        <a:p>
          <a:endParaRPr lang="fr-FR"/>
        </a:p>
      </dgm:t>
    </dgm:pt>
    <dgm:pt modelId="{942B369F-C0AE-4D22-A6C5-FB4AE2A7729A}" type="pres">
      <dgm:prSet presAssocID="{CBCD96AB-DEBD-4983-AAC7-92410A82223D}" presName="hierChild4" presStyleCnt="0"/>
      <dgm:spPr/>
    </dgm:pt>
    <dgm:pt modelId="{2C0E7671-31F6-46D2-A905-F16074B05762}" type="pres">
      <dgm:prSet presAssocID="{3A9879FD-6F9D-47CD-841F-12D7A952871E}" presName="Name37" presStyleLbl="parChTrans1D4" presStyleIdx="0" presStyleCnt="3"/>
      <dgm:spPr/>
      <dgm:t>
        <a:bodyPr/>
        <a:lstStyle/>
        <a:p>
          <a:endParaRPr lang="fr-FR"/>
        </a:p>
      </dgm:t>
    </dgm:pt>
    <dgm:pt modelId="{34F25C46-1620-4B8F-95F2-FA57AAE3C1B4}" type="pres">
      <dgm:prSet presAssocID="{DCB84F64-4905-4013-84A5-CFFB074CC7C8}" presName="hierRoot2" presStyleCnt="0">
        <dgm:presLayoutVars>
          <dgm:hierBranch val="init"/>
        </dgm:presLayoutVars>
      </dgm:prSet>
      <dgm:spPr/>
    </dgm:pt>
    <dgm:pt modelId="{18402C70-5C92-4BC2-BBD7-836DD030EFE2}" type="pres">
      <dgm:prSet presAssocID="{DCB84F64-4905-4013-84A5-CFFB074CC7C8}" presName="rootComposite" presStyleCnt="0"/>
      <dgm:spPr/>
    </dgm:pt>
    <dgm:pt modelId="{90E39DD6-CF5E-419B-8A17-20B496C02D32}" type="pres">
      <dgm:prSet presAssocID="{DCB84F64-4905-4013-84A5-CFFB074CC7C8}" presName="rootText" presStyleLbl="node4" presStyleIdx="0" presStyleCnt="3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5626F73D-AFDC-4DCA-B91F-59FB1E358332}" type="pres">
      <dgm:prSet presAssocID="{DCB84F64-4905-4013-84A5-CFFB074CC7C8}" presName="rootConnector" presStyleLbl="node4" presStyleIdx="0" presStyleCnt="3"/>
      <dgm:spPr/>
      <dgm:t>
        <a:bodyPr/>
        <a:lstStyle/>
        <a:p>
          <a:endParaRPr lang="fr-FR"/>
        </a:p>
      </dgm:t>
    </dgm:pt>
    <dgm:pt modelId="{0D0C5E29-D820-4284-AB65-A6CEE0CBFD58}" type="pres">
      <dgm:prSet presAssocID="{DCB84F64-4905-4013-84A5-CFFB074CC7C8}" presName="hierChild4" presStyleCnt="0"/>
      <dgm:spPr/>
    </dgm:pt>
    <dgm:pt modelId="{41A2A54C-7DEA-4CEB-9214-12A2D2835CB9}" type="pres">
      <dgm:prSet presAssocID="{510A323E-80AB-42BD-AE43-F08931833D87}" presName="Name37" presStyleLbl="parChTrans1D4" presStyleIdx="1" presStyleCnt="3"/>
      <dgm:spPr/>
      <dgm:t>
        <a:bodyPr/>
        <a:lstStyle/>
        <a:p>
          <a:endParaRPr lang="fr-FR"/>
        </a:p>
      </dgm:t>
    </dgm:pt>
    <dgm:pt modelId="{5D552F2D-DA02-47CE-80E3-8868AA08ECE5}" type="pres">
      <dgm:prSet presAssocID="{05409386-B5F5-45E7-8A4A-521BC000D2D4}" presName="hierRoot2" presStyleCnt="0">
        <dgm:presLayoutVars>
          <dgm:hierBranch val="init"/>
        </dgm:presLayoutVars>
      </dgm:prSet>
      <dgm:spPr/>
    </dgm:pt>
    <dgm:pt modelId="{FB5671FD-4F96-434D-BE2C-AD1DE80B33BB}" type="pres">
      <dgm:prSet presAssocID="{05409386-B5F5-45E7-8A4A-521BC000D2D4}" presName="rootComposite" presStyleCnt="0"/>
      <dgm:spPr/>
    </dgm:pt>
    <dgm:pt modelId="{36118B91-57E3-46CC-A163-30EE8F3E2CA7}" type="pres">
      <dgm:prSet presAssocID="{05409386-B5F5-45E7-8A4A-521BC000D2D4}" presName="rootText" presStyleLbl="node4" presStyleIdx="1" presStyleCnt="3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A5E11757-6DAC-465E-B694-BE6EEC0E3F87}" type="pres">
      <dgm:prSet presAssocID="{05409386-B5F5-45E7-8A4A-521BC000D2D4}" presName="rootConnector" presStyleLbl="node4" presStyleIdx="1" presStyleCnt="3"/>
      <dgm:spPr/>
      <dgm:t>
        <a:bodyPr/>
        <a:lstStyle/>
        <a:p>
          <a:endParaRPr lang="fr-FR"/>
        </a:p>
      </dgm:t>
    </dgm:pt>
    <dgm:pt modelId="{FBED0197-CDE8-463D-AB56-3BB19B81ADD4}" type="pres">
      <dgm:prSet presAssocID="{05409386-B5F5-45E7-8A4A-521BC000D2D4}" presName="hierChild4" presStyleCnt="0"/>
      <dgm:spPr/>
    </dgm:pt>
    <dgm:pt modelId="{FDA9FDE6-9D38-47B3-97A7-48D387D79730}" type="pres">
      <dgm:prSet presAssocID="{05409386-B5F5-45E7-8A4A-521BC000D2D4}" presName="hierChild5" presStyleCnt="0"/>
      <dgm:spPr/>
    </dgm:pt>
    <dgm:pt modelId="{3552EFA9-9F77-4132-B082-214E244FA23C}" type="pres">
      <dgm:prSet presAssocID="{DCB84F64-4905-4013-84A5-CFFB074CC7C8}" presName="hierChild5" presStyleCnt="0"/>
      <dgm:spPr/>
    </dgm:pt>
    <dgm:pt modelId="{5E2BFE9E-E5BE-4C2D-A5AC-EC63A6601435}" type="pres">
      <dgm:prSet presAssocID="{1FB0FDCD-17AF-4BEF-ACBF-A9DDC2AA299A}" presName="Name37" presStyleLbl="parChTrans1D4" presStyleIdx="2" presStyleCnt="3"/>
      <dgm:spPr/>
      <dgm:t>
        <a:bodyPr/>
        <a:lstStyle/>
        <a:p>
          <a:endParaRPr lang="fr-FR"/>
        </a:p>
      </dgm:t>
    </dgm:pt>
    <dgm:pt modelId="{74B13FFC-37E7-42EA-A391-9A35701C4371}" type="pres">
      <dgm:prSet presAssocID="{34F8F7F4-3FE8-4A13-8323-E57544F64997}" presName="hierRoot2" presStyleCnt="0">
        <dgm:presLayoutVars>
          <dgm:hierBranch val="init"/>
        </dgm:presLayoutVars>
      </dgm:prSet>
      <dgm:spPr/>
    </dgm:pt>
    <dgm:pt modelId="{A97278CF-EBE4-46CA-B7BE-26F545D4EBA3}" type="pres">
      <dgm:prSet presAssocID="{34F8F7F4-3FE8-4A13-8323-E57544F64997}" presName="rootComposite" presStyleCnt="0"/>
      <dgm:spPr/>
    </dgm:pt>
    <dgm:pt modelId="{BD48AEEE-0C48-4E2B-BDF2-BDBAC8425FE7}" type="pres">
      <dgm:prSet presAssocID="{34F8F7F4-3FE8-4A13-8323-E57544F64997}" presName="rootText" presStyleLbl="node4" presStyleIdx="2" presStyleCnt="3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38CBCDC6-D151-4152-B264-DF98F7DA7ACC}" type="pres">
      <dgm:prSet presAssocID="{34F8F7F4-3FE8-4A13-8323-E57544F64997}" presName="rootConnector" presStyleLbl="node4" presStyleIdx="2" presStyleCnt="3"/>
      <dgm:spPr/>
      <dgm:t>
        <a:bodyPr/>
        <a:lstStyle/>
        <a:p>
          <a:endParaRPr lang="fr-FR"/>
        </a:p>
      </dgm:t>
    </dgm:pt>
    <dgm:pt modelId="{45DFC102-43B6-47C1-9D1C-804521D87BB1}" type="pres">
      <dgm:prSet presAssocID="{34F8F7F4-3FE8-4A13-8323-E57544F64997}" presName="hierChild4" presStyleCnt="0"/>
      <dgm:spPr/>
    </dgm:pt>
    <dgm:pt modelId="{87FA8FBE-AC96-46DC-8F90-11A0A27EB7FC}" type="pres">
      <dgm:prSet presAssocID="{34F8F7F4-3FE8-4A13-8323-E57544F64997}" presName="hierChild5" presStyleCnt="0"/>
      <dgm:spPr/>
    </dgm:pt>
    <dgm:pt modelId="{1DD0D36B-C50E-4064-860C-5B2361F5F491}" type="pres">
      <dgm:prSet presAssocID="{CBCD96AB-DEBD-4983-AAC7-92410A82223D}" presName="hierChild5" presStyleCnt="0"/>
      <dgm:spPr/>
    </dgm:pt>
    <dgm:pt modelId="{3DDA7C16-050A-4EE6-B23D-25941F14E9A0}" type="pres">
      <dgm:prSet presAssocID="{7D09F17C-E5EE-4D83-8AD6-CA9B68841ED2}" presName="hierChild5" presStyleCnt="0"/>
      <dgm:spPr/>
    </dgm:pt>
    <dgm:pt modelId="{E4344ACE-655F-40B5-BC0A-3A6F1BB6531B}" type="pres">
      <dgm:prSet presAssocID="{D607CAAD-669B-40CC-86B0-848B304C652F}" presName="Name37" presStyleLbl="parChTrans1D2" presStyleIdx="2" presStyleCnt="3"/>
      <dgm:spPr/>
      <dgm:t>
        <a:bodyPr/>
        <a:lstStyle/>
        <a:p>
          <a:endParaRPr lang="fr-FR"/>
        </a:p>
      </dgm:t>
    </dgm:pt>
    <dgm:pt modelId="{4CD34C59-4C8D-4DE7-B4E5-5A9B00EE787C}" type="pres">
      <dgm:prSet presAssocID="{6F058264-BA6D-45A5-BE7C-E7B51FDDDB6A}" presName="hierRoot2" presStyleCnt="0">
        <dgm:presLayoutVars>
          <dgm:hierBranch val="init"/>
        </dgm:presLayoutVars>
      </dgm:prSet>
      <dgm:spPr/>
    </dgm:pt>
    <dgm:pt modelId="{721B8E12-BB4F-436E-9E4F-BD6A3D1AD439}" type="pres">
      <dgm:prSet presAssocID="{6F058264-BA6D-45A5-BE7C-E7B51FDDDB6A}" presName="rootComposite" presStyleCnt="0"/>
      <dgm:spPr/>
    </dgm:pt>
    <dgm:pt modelId="{1B7AEBB6-EB97-4B18-A047-BFB335B33058}" type="pres">
      <dgm:prSet presAssocID="{6F058264-BA6D-45A5-BE7C-E7B51FDDDB6A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60950EE0-95F8-42FA-9772-D91649DD46BD}" type="pres">
      <dgm:prSet presAssocID="{6F058264-BA6D-45A5-BE7C-E7B51FDDDB6A}" presName="rootConnector" presStyleLbl="node2" presStyleIdx="2" presStyleCnt="3"/>
      <dgm:spPr/>
      <dgm:t>
        <a:bodyPr/>
        <a:lstStyle/>
        <a:p>
          <a:endParaRPr lang="fr-FR"/>
        </a:p>
      </dgm:t>
    </dgm:pt>
    <dgm:pt modelId="{4B9A1CB2-CCB1-44F4-9890-6E147E9C46CE}" type="pres">
      <dgm:prSet presAssocID="{6F058264-BA6D-45A5-BE7C-E7B51FDDDB6A}" presName="hierChild4" presStyleCnt="0"/>
      <dgm:spPr/>
    </dgm:pt>
    <dgm:pt modelId="{1D2AC1DE-BD53-49B8-A557-06D7A05DACAC}" type="pres">
      <dgm:prSet presAssocID="{6F058264-BA6D-45A5-BE7C-E7B51FDDDB6A}" presName="hierChild5" presStyleCnt="0"/>
      <dgm:spPr/>
    </dgm:pt>
    <dgm:pt modelId="{5F7C9C97-95E5-4721-945C-5F9E020214FC}" type="pres">
      <dgm:prSet presAssocID="{D8C283BC-8F84-4EAD-B42F-410E3EBF600E}" presName="hierChild3" presStyleCnt="0"/>
      <dgm:spPr/>
    </dgm:pt>
  </dgm:ptLst>
  <dgm:cxnLst>
    <dgm:cxn modelId="{D5F0E08D-1E31-4F24-9D4B-95E8FA2ECBD8}" type="presOf" srcId="{CBCD96AB-DEBD-4983-AAC7-92410A82223D}" destId="{33584AF3-EB9B-463A-8B59-858115DEBC13}" srcOrd="0" destOrd="0" presId="urn:microsoft.com/office/officeart/2005/8/layout/orgChart1"/>
    <dgm:cxn modelId="{A6015324-66D3-4696-A259-2A2BE743D5AB}" type="presOf" srcId="{D53AEB96-A978-4028-80C6-9D8B943318E7}" destId="{16AAC84B-F8E5-40CB-A48E-DD11214D2426}" srcOrd="0" destOrd="0" presId="urn:microsoft.com/office/officeart/2005/8/layout/orgChart1"/>
    <dgm:cxn modelId="{1209A072-3266-422B-9924-90D576F513A3}" type="presOf" srcId="{9683DD5D-2F51-4A4B-AE0A-0C3BA21B49B2}" destId="{682101E4-B7A1-4313-9F4B-3C7F1ACB0BEF}" srcOrd="0" destOrd="0" presId="urn:microsoft.com/office/officeart/2005/8/layout/orgChart1"/>
    <dgm:cxn modelId="{A2D2ADBF-A955-4ABB-94B0-E99B700D0ADA}" type="presOf" srcId="{DCB84F64-4905-4013-84A5-CFFB074CC7C8}" destId="{5626F73D-AFDC-4DCA-B91F-59FB1E358332}" srcOrd="1" destOrd="0" presId="urn:microsoft.com/office/officeart/2005/8/layout/orgChart1"/>
    <dgm:cxn modelId="{D424B9A7-304B-40CD-88D0-F4593F409C7C}" type="presOf" srcId="{7D09F17C-E5EE-4D83-8AD6-CA9B68841ED2}" destId="{CBEEA9A1-D5B1-4F65-B439-0192746A21E5}" srcOrd="0" destOrd="0" presId="urn:microsoft.com/office/officeart/2005/8/layout/orgChart1"/>
    <dgm:cxn modelId="{1F02D54F-F50B-4CE9-BA30-4E9BEA447653}" type="presOf" srcId="{9683DD5D-2F51-4A4B-AE0A-0C3BA21B49B2}" destId="{34F1053C-2EB5-49E5-99F0-97BD96737137}" srcOrd="1" destOrd="0" presId="urn:microsoft.com/office/officeart/2005/8/layout/orgChart1"/>
    <dgm:cxn modelId="{C30182D4-C535-481B-9F2A-41507E3667AE}" type="presOf" srcId="{34F8F7F4-3FE8-4A13-8323-E57544F64997}" destId="{38CBCDC6-D151-4152-B264-DF98F7DA7ACC}" srcOrd="1" destOrd="0" presId="urn:microsoft.com/office/officeart/2005/8/layout/orgChart1"/>
    <dgm:cxn modelId="{4ED852E3-ADAE-4CCE-BDE3-92C8F2A10D6F}" type="presOf" srcId="{1FB0FDCD-17AF-4BEF-ACBF-A9DDC2AA299A}" destId="{5E2BFE9E-E5BE-4C2D-A5AC-EC63A6601435}" srcOrd="0" destOrd="0" presId="urn:microsoft.com/office/officeart/2005/8/layout/orgChart1"/>
    <dgm:cxn modelId="{B6F19EF5-62F6-4356-80F1-C2A0E26E3302}" type="presOf" srcId="{D607CAAD-669B-40CC-86B0-848B304C652F}" destId="{E4344ACE-655F-40B5-BC0A-3A6F1BB6531B}" srcOrd="0" destOrd="0" presId="urn:microsoft.com/office/officeart/2005/8/layout/orgChart1"/>
    <dgm:cxn modelId="{A5C0F596-F614-4F10-865B-B3C8D9759AD0}" type="presOf" srcId="{6F058264-BA6D-45A5-BE7C-E7B51FDDDB6A}" destId="{1B7AEBB6-EB97-4B18-A047-BFB335B33058}" srcOrd="0" destOrd="0" presId="urn:microsoft.com/office/officeart/2005/8/layout/orgChart1"/>
    <dgm:cxn modelId="{6A1687D7-0A9A-486D-89E0-E1F701E32AE4}" type="presOf" srcId="{744FFE73-D246-44C3-95FD-7AD17A4D754D}" destId="{4F6505B4-5771-4D10-B1ED-C510DA901E39}" srcOrd="0" destOrd="0" presId="urn:microsoft.com/office/officeart/2005/8/layout/orgChart1"/>
    <dgm:cxn modelId="{5D459820-EE86-4131-AC65-F0A6611AFA1E}" srcId="{DCB84F64-4905-4013-84A5-CFFB074CC7C8}" destId="{05409386-B5F5-45E7-8A4A-521BC000D2D4}" srcOrd="0" destOrd="0" parTransId="{510A323E-80AB-42BD-AE43-F08931833D87}" sibTransId="{FC8642B2-9620-4D1C-95D1-B4A92E96C52E}"/>
    <dgm:cxn modelId="{EE1D0F1C-90A5-412A-A07B-26C73D395569}" type="presOf" srcId="{AE00291D-1D8A-47E8-A69C-D3E04A6051AD}" destId="{88D060A6-C918-43DB-8EAE-2B4505CFE9F6}" srcOrd="0" destOrd="0" presId="urn:microsoft.com/office/officeart/2005/8/layout/orgChart1"/>
    <dgm:cxn modelId="{A5030535-D240-46E0-9996-B664A856803F}" srcId="{9683DD5D-2F51-4A4B-AE0A-0C3BA21B49B2}" destId="{1CBC79DE-6359-4488-BA61-C18572CD7D96}" srcOrd="0" destOrd="0" parTransId="{744FFE73-D246-44C3-95FD-7AD17A4D754D}" sibTransId="{7C9BC8D5-3751-49B0-8907-63788A3D91B3}"/>
    <dgm:cxn modelId="{13404544-31BE-41A2-AA83-61BFECDA5C14}" type="presOf" srcId="{1CBC79DE-6359-4488-BA61-C18572CD7D96}" destId="{91481D6C-1FAD-4AAD-B31F-EB946E95B72E}" srcOrd="0" destOrd="0" presId="urn:microsoft.com/office/officeart/2005/8/layout/orgChart1"/>
    <dgm:cxn modelId="{64B85468-62FA-426E-9077-5EF74F29370C}" type="presOf" srcId="{C667571C-3475-4DEB-9433-C78D5166E4B6}" destId="{D95A70E3-D081-4346-9CFC-DEE1C6EEDC4B}" srcOrd="0" destOrd="0" presId="urn:microsoft.com/office/officeart/2005/8/layout/orgChart1"/>
    <dgm:cxn modelId="{D87D99C2-5E6D-42BA-BCE1-DFE02866D494}" type="presOf" srcId="{4DC618FB-3B78-441D-846B-E7E06F41F72A}" destId="{3DBD1DE4-94E2-4939-B2BC-29D210D8890B}" srcOrd="0" destOrd="0" presId="urn:microsoft.com/office/officeart/2005/8/layout/orgChart1"/>
    <dgm:cxn modelId="{C93862DC-999D-47D9-AAA2-2CFD39BF1CCB}" srcId="{CBCD96AB-DEBD-4983-AAC7-92410A82223D}" destId="{DCB84F64-4905-4013-84A5-CFFB074CC7C8}" srcOrd="0" destOrd="0" parTransId="{3A9879FD-6F9D-47CD-841F-12D7A952871E}" sibTransId="{67243431-E234-488E-9984-CA3C7BD613BE}"/>
    <dgm:cxn modelId="{19D4ACDC-61F3-41A8-943E-A6E18A271F7D}" srcId="{D8C283BC-8F84-4EAD-B42F-410E3EBF600E}" destId="{6F058264-BA6D-45A5-BE7C-E7B51FDDDB6A}" srcOrd="2" destOrd="0" parTransId="{D607CAAD-669B-40CC-86B0-848B304C652F}" sibTransId="{6763FCA8-E2F9-4F1C-A530-4ED500F9DB89}"/>
    <dgm:cxn modelId="{F5A8F3F6-6D85-4484-AFC2-799B898327E4}" srcId="{D53AEB96-A978-4028-80C6-9D8B943318E7}" destId="{D8C283BC-8F84-4EAD-B42F-410E3EBF600E}" srcOrd="0" destOrd="0" parTransId="{73826EDB-B188-4FB4-AE16-73A5FC1C061D}" sibTransId="{8F3DDA39-643A-4758-A4EB-C4D9F457FB7E}"/>
    <dgm:cxn modelId="{D8DC6E40-819A-43DB-AEC4-AD4B717285C8}" type="presOf" srcId="{05409386-B5F5-45E7-8A4A-521BC000D2D4}" destId="{A5E11757-6DAC-465E-B694-BE6EEC0E3F87}" srcOrd="1" destOrd="0" presId="urn:microsoft.com/office/officeart/2005/8/layout/orgChart1"/>
    <dgm:cxn modelId="{5FCB2799-EFAC-4310-876D-FFB6BA5A6948}" type="presOf" srcId="{1CBC79DE-6359-4488-BA61-C18572CD7D96}" destId="{B7F12D92-3DF6-4E28-B3F3-2B41E305BAE1}" srcOrd="1" destOrd="0" presId="urn:microsoft.com/office/officeart/2005/8/layout/orgChart1"/>
    <dgm:cxn modelId="{CBE978B6-5138-45E7-AFBB-5120A8EA26BD}" type="presOf" srcId="{05409386-B5F5-45E7-8A4A-521BC000D2D4}" destId="{36118B91-57E3-46CC-A163-30EE8F3E2CA7}" srcOrd="0" destOrd="0" presId="urn:microsoft.com/office/officeart/2005/8/layout/orgChart1"/>
    <dgm:cxn modelId="{B6077586-BDF7-4005-9F4D-90C6E10FCFF3}" type="presOf" srcId="{510A323E-80AB-42BD-AE43-F08931833D87}" destId="{41A2A54C-7DEA-4CEB-9214-12A2D2835CB9}" srcOrd="0" destOrd="0" presId="urn:microsoft.com/office/officeart/2005/8/layout/orgChart1"/>
    <dgm:cxn modelId="{CD3D5503-8F1E-4E9E-9AD0-D117E0F10262}" srcId="{7D09F17C-E5EE-4D83-8AD6-CA9B68841ED2}" destId="{CBCD96AB-DEBD-4983-AAC7-92410A82223D}" srcOrd="0" destOrd="0" parTransId="{C667571C-3475-4DEB-9433-C78D5166E4B6}" sibTransId="{32A3FEA8-6E80-4B9A-A15A-4C8102276E26}"/>
    <dgm:cxn modelId="{2702C48C-AF00-43CC-A6C2-FA42E4453514}" type="presOf" srcId="{34F8F7F4-3FE8-4A13-8323-E57544F64997}" destId="{BD48AEEE-0C48-4E2B-BDF2-BDBAC8425FE7}" srcOrd="0" destOrd="0" presId="urn:microsoft.com/office/officeart/2005/8/layout/orgChart1"/>
    <dgm:cxn modelId="{5F248E8D-B751-4B2A-995A-42D668CE939B}" srcId="{D8C283BC-8F84-4EAD-B42F-410E3EBF600E}" destId="{7D09F17C-E5EE-4D83-8AD6-CA9B68841ED2}" srcOrd="1" destOrd="0" parTransId="{AE00291D-1D8A-47E8-A69C-D3E04A6051AD}" sibTransId="{F94C46C9-0894-486C-A530-97989405F3A6}"/>
    <dgm:cxn modelId="{2021E9ED-56D9-4E6E-AB65-02B633DACC7A}" type="presOf" srcId="{3A9879FD-6F9D-47CD-841F-12D7A952871E}" destId="{2C0E7671-31F6-46D2-A905-F16074B05762}" srcOrd="0" destOrd="0" presId="urn:microsoft.com/office/officeart/2005/8/layout/orgChart1"/>
    <dgm:cxn modelId="{2DE013A7-04C2-4DF6-9513-455B15B9DA1A}" type="presOf" srcId="{DCB84F64-4905-4013-84A5-CFFB074CC7C8}" destId="{90E39DD6-CF5E-419B-8A17-20B496C02D32}" srcOrd="0" destOrd="0" presId="urn:microsoft.com/office/officeart/2005/8/layout/orgChart1"/>
    <dgm:cxn modelId="{8FC2058E-C5E3-4733-AE8A-52FD56B90E82}" srcId="{D8C283BC-8F84-4EAD-B42F-410E3EBF600E}" destId="{9683DD5D-2F51-4A4B-AE0A-0C3BA21B49B2}" srcOrd="0" destOrd="0" parTransId="{4DC618FB-3B78-441D-846B-E7E06F41F72A}" sibTransId="{5552268A-232A-4EE8-9BB1-A075FC7000EF}"/>
    <dgm:cxn modelId="{BB223CC9-6A01-4FC1-BA83-7939A83A6F62}" srcId="{CBCD96AB-DEBD-4983-AAC7-92410A82223D}" destId="{34F8F7F4-3FE8-4A13-8323-E57544F64997}" srcOrd="1" destOrd="0" parTransId="{1FB0FDCD-17AF-4BEF-ACBF-A9DDC2AA299A}" sibTransId="{D362E8BA-D3CB-4076-BEC3-C1C40965552F}"/>
    <dgm:cxn modelId="{95761F0B-FFB1-4B72-9B51-790F5FF38718}" type="presOf" srcId="{D8C283BC-8F84-4EAD-B42F-410E3EBF600E}" destId="{47237BDA-7CE9-4F07-A5A1-36249B02239E}" srcOrd="1" destOrd="0" presId="urn:microsoft.com/office/officeart/2005/8/layout/orgChart1"/>
    <dgm:cxn modelId="{67745AAE-A056-491D-AF21-618292D0D388}" type="presOf" srcId="{D8C283BC-8F84-4EAD-B42F-410E3EBF600E}" destId="{513A04D7-C0FA-4F82-B03C-D4A23995190C}" srcOrd="0" destOrd="0" presId="urn:microsoft.com/office/officeart/2005/8/layout/orgChart1"/>
    <dgm:cxn modelId="{2299F685-0009-4ACD-9DA0-6E96F0F05210}" type="presOf" srcId="{7D09F17C-E5EE-4D83-8AD6-CA9B68841ED2}" destId="{E5933499-9F23-4094-A44D-95AC5F6785A2}" srcOrd="1" destOrd="0" presId="urn:microsoft.com/office/officeart/2005/8/layout/orgChart1"/>
    <dgm:cxn modelId="{696CB3C9-D8A3-4CEC-9570-BBAC493C5F84}" type="presOf" srcId="{CBCD96AB-DEBD-4983-AAC7-92410A82223D}" destId="{2687CBD5-6E39-4B10-853F-A515CEAAB76B}" srcOrd="1" destOrd="0" presId="urn:microsoft.com/office/officeart/2005/8/layout/orgChart1"/>
    <dgm:cxn modelId="{502B0D71-0F36-40A1-AA0D-D70335C8B980}" type="presOf" srcId="{6F058264-BA6D-45A5-BE7C-E7B51FDDDB6A}" destId="{60950EE0-95F8-42FA-9772-D91649DD46BD}" srcOrd="1" destOrd="0" presId="urn:microsoft.com/office/officeart/2005/8/layout/orgChart1"/>
    <dgm:cxn modelId="{7180EB74-A278-4B61-9629-EF0C3E83CF77}" type="presParOf" srcId="{16AAC84B-F8E5-40CB-A48E-DD11214D2426}" destId="{BE452B64-1461-439C-BD46-9D90C21CEACD}" srcOrd="0" destOrd="0" presId="urn:microsoft.com/office/officeart/2005/8/layout/orgChart1"/>
    <dgm:cxn modelId="{A084FBF6-EAA8-4314-AA34-9B7D9A5669C7}" type="presParOf" srcId="{BE452B64-1461-439C-BD46-9D90C21CEACD}" destId="{3C63E931-F2D4-46FE-AA30-9DC5BE6EFEA1}" srcOrd="0" destOrd="0" presId="urn:microsoft.com/office/officeart/2005/8/layout/orgChart1"/>
    <dgm:cxn modelId="{5690141F-CBB3-4AED-80C7-FF9B5BDC2E20}" type="presParOf" srcId="{3C63E931-F2D4-46FE-AA30-9DC5BE6EFEA1}" destId="{513A04D7-C0FA-4F82-B03C-D4A23995190C}" srcOrd="0" destOrd="0" presId="urn:microsoft.com/office/officeart/2005/8/layout/orgChart1"/>
    <dgm:cxn modelId="{2FE2A7FD-3726-41F9-A955-A4827415D60C}" type="presParOf" srcId="{3C63E931-F2D4-46FE-AA30-9DC5BE6EFEA1}" destId="{47237BDA-7CE9-4F07-A5A1-36249B02239E}" srcOrd="1" destOrd="0" presId="urn:microsoft.com/office/officeart/2005/8/layout/orgChart1"/>
    <dgm:cxn modelId="{4D60958B-6C27-45D8-BF55-E3A5E57BBE7E}" type="presParOf" srcId="{BE452B64-1461-439C-BD46-9D90C21CEACD}" destId="{ADEF9547-0F1C-4E5E-B629-0DB0D83D5685}" srcOrd="1" destOrd="0" presId="urn:microsoft.com/office/officeart/2005/8/layout/orgChart1"/>
    <dgm:cxn modelId="{E364B2E4-0804-4809-97A8-75D0528B4E6B}" type="presParOf" srcId="{ADEF9547-0F1C-4E5E-B629-0DB0D83D5685}" destId="{3DBD1DE4-94E2-4939-B2BC-29D210D8890B}" srcOrd="0" destOrd="0" presId="urn:microsoft.com/office/officeart/2005/8/layout/orgChart1"/>
    <dgm:cxn modelId="{6AB1922A-E9B0-4FC0-85F9-6F7B7FC9BF7D}" type="presParOf" srcId="{ADEF9547-0F1C-4E5E-B629-0DB0D83D5685}" destId="{0A05308D-DDA3-4441-9F30-402DCCB0A88F}" srcOrd="1" destOrd="0" presId="urn:microsoft.com/office/officeart/2005/8/layout/orgChart1"/>
    <dgm:cxn modelId="{E119DDF0-E389-407A-84AF-8F52451826AF}" type="presParOf" srcId="{0A05308D-DDA3-4441-9F30-402DCCB0A88F}" destId="{52C8D2E5-823D-467E-9C23-744B6E02386F}" srcOrd="0" destOrd="0" presId="urn:microsoft.com/office/officeart/2005/8/layout/orgChart1"/>
    <dgm:cxn modelId="{E2D2BA89-91C4-4D52-B686-44403AC7D317}" type="presParOf" srcId="{52C8D2E5-823D-467E-9C23-744B6E02386F}" destId="{682101E4-B7A1-4313-9F4B-3C7F1ACB0BEF}" srcOrd="0" destOrd="0" presId="urn:microsoft.com/office/officeart/2005/8/layout/orgChart1"/>
    <dgm:cxn modelId="{06874808-A572-446A-81ED-108F74AD5C22}" type="presParOf" srcId="{52C8D2E5-823D-467E-9C23-744B6E02386F}" destId="{34F1053C-2EB5-49E5-99F0-97BD96737137}" srcOrd="1" destOrd="0" presId="urn:microsoft.com/office/officeart/2005/8/layout/orgChart1"/>
    <dgm:cxn modelId="{5B3821D6-F78A-4617-8B1D-1B33AEAEFEE9}" type="presParOf" srcId="{0A05308D-DDA3-4441-9F30-402DCCB0A88F}" destId="{CBB8D24A-573D-4C6C-B164-99822C8805E3}" srcOrd="1" destOrd="0" presId="urn:microsoft.com/office/officeart/2005/8/layout/orgChart1"/>
    <dgm:cxn modelId="{BB7CB3A3-3D08-4939-8644-4A1014807FF1}" type="presParOf" srcId="{CBB8D24A-573D-4C6C-B164-99822C8805E3}" destId="{4F6505B4-5771-4D10-B1ED-C510DA901E39}" srcOrd="0" destOrd="0" presId="urn:microsoft.com/office/officeart/2005/8/layout/orgChart1"/>
    <dgm:cxn modelId="{D4488993-5728-4A6D-AA81-AD389DB038C0}" type="presParOf" srcId="{CBB8D24A-573D-4C6C-B164-99822C8805E3}" destId="{013C1273-5FB2-47CC-91AE-B79D9E3F3E4C}" srcOrd="1" destOrd="0" presId="urn:microsoft.com/office/officeart/2005/8/layout/orgChart1"/>
    <dgm:cxn modelId="{9F463A0C-143F-4BD5-9EEB-45F573BAFD25}" type="presParOf" srcId="{013C1273-5FB2-47CC-91AE-B79D9E3F3E4C}" destId="{581A5642-8DDC-426E-9C14-FFD1B1A27136}" srcOrd="0" destOrd="0" presId="urn:microsoft.com/office/officeart/2005/8/layout/orgChart1"/>
    <dgm:cxn modelId="{EFF14F34-4EA0-4C16-BD35-3321BC68B343}" type="presParOf" srcId="{581A5642-8DDC-426E-9C14-FFD1B1A27136}" destId="{91481D6C-1FAD-4AAD-B31F-EB946E95B72E}" srcOrd="0" destOrd="0" presId="urn:microsoft.com/office/officeart/2005/8/layout/orgChart1"/>
    <dgm:cxn modelId="{F2C821A6-0ABB-45EC-A414-B546E21673EF}" type="presParOf" srcId="{581A5642-8DDC-426E-9C14-FFD1B1A27136}" destId="{B7F12D92-3DF6-4E28-B3F3-2B41E305BAE1}" srcOrd="1" destOrd="0" presId="urn:microsoft.com/office/officeart/2005/8/layout/orgChart1"/>
    <dgm:cxn modelId="{1D5936B7-4313-4444-B823-F4D4EB4DF7D6}" type="presParOf" srcId="{013C1273-5FB2-47CC-91AE-B79D9E3F3E4C}" destId="{4D1F1093-B57F-4972-992F-C3E35AED64D8}" srcOrd="1" destOrd="0" presId="urn:microsoft.com/office/officeart/2005/8/layout/orgChart1"/>
    <dgm:cxn modelId="{7BE528D9-A656-4821-A415-1EE24673F358}" type="presParOf" srcId="{013C1273-5FB2-47CC-91AE-B79D9E3F3E4C}" destId="{9EBDD1EE-DCDE-4242-80A7-4F8A34C5135F}" srcOrd="2" destOrd="0" presId="urn:microsoft.com/office/officeart/2005/8/layout/orgChart1"/>
    <dgm:cxn modelId="{CCEBAB5F-47A1-4721-9137-8232663DAED4}" type="presParOf" srcId="{0A05308D-DDA3-4441-9F30-402DCCB0A88F}" destId="{200A4AA6-DFB1-4E45-95BC-B83561EB8C13}" srcOrd="2" destOrd="0" presId="urn:microsoft.com/office/officeart/2005/8/layout/orgChart1"/>
    <dgm:cxn modelId="{FB46F09F-61EC-4255-8698-831FAA1532E0}" type="presParOf" srcId="{ADEF9547-0F1C-4E5E-B629-0DB0D83D5685}" destId="{88D060A6-C918-43DB-8EAE-2B4505CFE9F6}" srcOrd="2" destOrd="0" presId="urn:microsoft.com/office/officeart/2005/8/layout/orgChart1"/>
    <dgm:cxn modelId="{6F0435DD-A4D1-454D-81DD-4606F336C35A}" type="presParOf" srcId="{ADEF9547-0F1C-4E5E-B629-0DB0D83D5685}" destId="{B4F567CD-EAED-4787-ACC2-ECB2EB23BE78}" srcOrd="3" destOrd="0" presId="urn:microsoft.com/office/officeart/2005/8/layout/orgChart1"/>
    <dgm:cxn modelId="{A76561D1-2104-453B-97EC-4B546FBEB6EF}" type="presParOf" srcId="{B4F567CD-EAED-4787-ACC2-ECB2EB23BE78}" destId="{10220AB7-EBED-460C-96FF-4BDABA3F094D}" srcOrd="0" destOrd="0" presId="urn:microsoft.com/office/officeart/2005/8/layout/orgChart1"/>
    <dgm:cxn modelId="{4C3714D5-DCD5-4851-A165-39E08078D1E3}" type="presParOf" srcId="{10220AB7-EBED-460C-96FF-4BDABA3F094D}" destId="{CBEEA9A1-D5B1-4F65-B439-0192746A21E5}" srcOrd="0" destOrd="0" presId="urn:microsoft.com/office/officeart/2005/8/layout/orgChart1"/>
    <dgm:cxn modelId="{690CD48F-9426-4EE1-8AF5-4278A1514AC7}" type="presParOf" srcId="{10220AB7-EBED-460C-96FF-4BDABA3F094D}" destId="{E5933499-9F23-4094-A44D-95AC5F6785A2}" srcOrd="1" destOrd="0" presId="urn:microsoft.com/office/officeart/2005/8/layout/orgChart1"/>
    <dgm:cxn modelId="{82787083-1A65-4465-ABC1-35BCFA4C30D3}" type="presParOf" srcId="{B4F567CD-EAED-4787-ACC2-ECB2EB23BE78}" destId="{B8066CA5-7E0D-48BD-B62D-94D1ED8864F1}" srcOrd="1" destOrd="0" presId="urn:microsoft.com/office/officeart/2005/8/layout/orgChart1"/>
    <dgm:cxn modelId="{88A939B1-98A9-4632-8856-2F6D3B6FA1A6}" type="presParOf" srcId="{B8066CA5-7E0D-48BD-B62D-94D1ED8864F1}" destId="{D95A70E3-D081-4346-9CFC-DEE1C6EEDC4B}" srcOrd="0" destOrd="0" presId="urn:microsoft.com/office/officeart/2005/8/layout/orgChart1"/>
    <dgm:cxn modelId="{BE8EB3EB-157D-4895-B21A-8C0AC4914AD2}" type="presParOf" srcId="{B8066CA5-7E0D-48BD-B62D-94D1ED8864F1}" destId="{45BA8FDD-5D77-491D-8120-46BD339985FB}" srcOrd="1" destOrd="0" presId="urn:microsoft.com/office/officeart/2005/8/layout/orgChart1"/>
    <dgm:cxn modelId="{695E4B88-250B-4D05-960A-9C96EB66A620}" type="presParOf" srcId="{45BA8FDD-5D77-491D-8120-46BD339985FB}" destId="{05F5FC54-A5F8-422E-9223-65C6354D2EB2}" srcOrd="0" destOrd="0" presId="urn:microsoft.com/office/officeart/2005/8/layout/orgChart1"/>
    <dgm:cxn modelId="{D578D44F-F8EB-4246-8AFE-8B740FCC5E5A}" type="presParOf" srcId="{05F5FC54-A5F8-422E-9223-65C6354D2EB2}" destId="{33584AF3-EB9B-463A-8B59-858115DEBC13}" srcOrd="0" destOrd="0" presId="urn:microsoft.com/office/officeart/2005/8/layout/orgChart1"/>
    <dgm:cxn modelId="{5A66D7CD-5F47-443A-B54B-F3EC5FC0929F}" type="presParOf" srcId="{05F5FC54-A5F8-422E-9223-65C6354D2EB2}" destId="{2687CBD5-6E39-4B10-853F-A515CEAAB76B}" srcOrd="1" destOrd="0" presId="urn:microsoft.com/office/officeart/2005/8/layout/orgChart1"/>
    <dgm:cxn modelId="{9E0AD872-7206-4AF8-A3A6-A6A5B81A8C97}" type="presParOf" srcId="{45BA8FDD-5D77-491D-8120-46BD339985FB}" destId="{942B369F-C0AE-4D22-A6C5-FB4AE2A7729A}" srcOrd="1" destOrd="0" presId="urn:microsoft.com/office/officeart/2005/8/layout/orgChart1"/>
    <dgm:cxn modelId="{90B495F8-8BE2-4154-8A14-84BA4A8F3875}" type="presParOf" srcId="{942B369F-C0AE-4D22-A6C5-FB4AE2A7729A}" destId="{2C0E7671-31F6-46D2-A905-F16074B05762}" srcOrd="0" destOrd="0" presId="urn:microsoft.com/office/officeart/2005/8/layout/orgChart1"/>
    <dgm:cxn modelId="{7620E78F-0491-499C-BB86-A946C9D1CA79}" type="presParOf" srcId="{942B369F-C0AE-4D22-A6C5-FB4AE2A7729A}" destId="{34F25C46-1620-4B8F-95F2-FA57AAE3C1B4}" srcOrd="1" destOrd="0" presId="urn:microsoft.com/office/officeart/2005/8/layout/orgChart1"/>
    <dgm:cxn modelId="{7182A21A-A198-4ADD-9796-897BF1302A62}" type="presParOf" srcId="{34F25C46-1620-4B8F-95F2-FA57AAE3C1B4}" destId="{18402C70-5C92-4BC2-BBD7-836DD030EFE2}" srcOrd="0" destOrd="0" presId="urn:microsoft.com/office/officeart/2005/8/layout/orgChart1"/>
    <dgm:cxn modelId="{0328DF52-74F7-4A09-8F4F-650526D04CDF}" type="presParOf" srcId="{18402C70-5C92-4BC2-BBD7-836DD030EFE2}" destId="{90E39DD6-CF5E-419B-8A17-20B496C02D32}" srcOrd="0" destOrd="0" presId="urn:microsoft.com/office/officeart/2005/8/layout/orgChart1"/>
    <dgm:cxn modelId="{EDFED845-7C77-4AFA-8BC7-B1B8AD49F4DF}" type="presParOf" srcId="{18402C70-5C92-4BC2-BBD7-836DD030EFE2}" destId="{5626F73D-AFDC-4DCA-B91F-59FB1E358332}" srcOrd="1" destOrd="0" presId="urn:microsoft.com/office/officeart/2005/8/layout/orgChart1"/>
    <dgm:cxn modelId="{95AA71DC-135C-417E-BF6D-4214DA156489}" type="presParOf" srcId="{34F25C46-1620-4B8F-95F2-FA57AAE3C1B4}" destId="{0D0C5E29-D820-4284-AB65-A6CEE0CBFD58}" srcOrd="1" destOrd="0" presId="urn:microsoft.com/office/officeart/2005/8/layout/orgChart1"/>
    <dgm:cxn modelId="{D6DECBAD-5775-4446-93A0-6A76B3D5269A}" type="presParOf" srcId="{0D0C5E29-D820-4284-AB65-A6CEE0CBFD58}" destId="{41A2A54C-7DEA-4CEB-9214-12A2D2835CB9}" srcOrd="0" destOrd="0" presId="urn:microsoft.com/office/officeart/2005/8/layout/orgChart1"/>
    <dgm:cxn modelId="{04CEEA54-E1FF-4204-9CD4-1B6F037DC938}" type="presParOf" srcId="{0D0C5E29-D820-4284-AB65-A6CEE0CBFD58}" destId="{5D552F2D-DA02-47CE-80E3-8868AA08ECE5}" srcOrd="1" destOrd="0" presId="urn:microsoft.com/office/officeart/2005/8/layout/orgChart1"/>
    <dgm:cxn modelId="{5C7F4320-34F2-47BA-9CCC-819F6A70F151}" type="presParOf" srcId="{5D552F2D-DA02-47CE-80E3-8868AA08ECE5}" destId="{FB5671FD-4F96-434D-BE2C-AD1DE80B33BB}" srcOrd="0" destOrd="0" presId="urn:microsoft.com/office/officeart/2005/8/layout/orgChart1"/>
    <dgm:cxn modelId="{1F3DFBF2-FD2F-47C5-B8FC-07251B93D328}" type="presParOf" srcId="{FB5671FD-4F96-434D-BE2C-AD1DE80B33BB}" destId="{36118B91-57E3-46CC-A163-30EE8F3E2CA7}" srcOrd="0" destOrd="0" presId="urn:microsoft.com/office/officeart/2005/8/layout/orgChart1"/>
    <dgm:cxn modelId="{5F8BF580-AC31-4F2F-9381-C1B59AF4E94E}" type="presParOf" srcId="{FB5671FD-4F96-434D-BE2C-AD1DE80B33BB}" destId="{A5E11757-6DAC-465E-B694-BE6EEC0E3F87}" srcOrd="1" destOrd="0" presId="urn:microsoft.com/office/officeart/2005/8/layout/orgChart1"/>
    <dgm:cxn modelId="{09428B82-4231-4AD5-9052-22376FC3C094}" type="presParOf" srcId="{5D552F2D-DA02-47CE-80E3-8868AA08ECE5}" destId="{FBED0197-CDE8-463D-AB56-3BB19B81ADD4}" srcOrd="1" destOrd="0" presId="urn:microsoft.com/office/officeart/2005/8/layout/orgChart1"/>
    <dgm:cxn modelId="{6D535FD0-8DD9-4533-A023-8D1494B21133}" type="presParOf" srcId="{5D552F2D-DA02-47CE-80E3-8868AA08ECE5}" destId="{FDA9FDE6-9D38-47B3-97A7-48D387D79730}" srcOrd="2" destOrd="0" presId="urn:microsoft.com/office/officeart/2005/8/layout/orgChart1"/>
    <dgm:cxn modelId="{BC55AF54-38EF-4890-8E80-0C0D87706AA6}" type="presParOf" srcId="{34F25C46-1620-4B8F-95F2-FA57AAE3C1B4}" destId="{3552EFA9-9F77-4132-B082-214E244FA23C}" srcOrd="2" destOrd="0" presId="urn:microsoft.com/office/officeart/2005/8/layout/orgChart1"/>
    <dgm:cxn modelId="{1F0673B1-8413-4356-BFFD-D3C760689038}" type="presParOf" srcId="{942B369F-C0AE-4D22-A6C5-FB4AE2A7729A}" destId="{5E2BFE9E-E5BE-4C2D-A5AC-EC63A6601435}" srcOrd="2" destOrd="0" presId="urn:microsoft.com/office/officeart/2005/8/layout/orgChart1"/>
    <dgm:cxn modelId="{CEA22F82-CD23-4FB2-A062-6399684E2C47}" type="presParOf" srcId="{942B369F-C0AE-4D22-A6C5-FB4AE2A7729A}" destId="{74B13FFC-37E7-42EA-A391-9A35701C4371}" srcOrd="3" destOrd="0" presId="urn:microsoft.com/office/officeart/2005/8/layout/orgChart1"/>
    <dgm:cxn modelId="{88C591BC-13A7-4003-BE9C-C61C18F91F71}" type="presParOf" srcId="{74B13FFC-37E7-42EA-A391-9A35701C4371}" destId="{A97278CF-EBE4-46CA-B7BE-26F545D4EBA3}" srcOrd="0" destOrd="0" presId="urn:microsoft.com/office/officeart/2005/8/layout/orgChart1"/>
    <dgm:cxn modelId="{1CA7BBD3-41E8-4166-A9AE-0AC4BCB094C8}" type="presParOf" srcId="{A97278CF-EBE4-46CA-B7BE-26F545D4EBA3}" destId="{BD48AEEE-0C48-4E2B-BDF2-BDBAC8425FE7}" srcOrd="0" destOrd="0" presId="urn:microsoft.com/office/officeart/2005/8/layout/orgChart1"/>
    <dgm:cxn modelId="{614CEA4E-08EE-46FE-A74F-58AA7F6ADC85}" type="presParOf" srcId="{A97278CF-EBE4-46CA-B7BE-26F545D4EBA3}" destId="{38CBCDC6-D151-4152-B264-DF98F7DA7ACC}" srcOrd="1" destOrd="0" presId="urn:microsoft.com/office/officeart/2005/8/layout/orgChart1"/>
    <dgm:cxn modelId="{1B8854D5-9525-41B8-B0A0-ECA8FB3A9F23}" type="presParOf" srcId="{74B13FFC-37E7-42EA-A391-9A35701C4371}" destId="{45DFC102-43B6-47C1-9D1C-804521D87BB1}" srcOrd="1" destOrd="0" presId="urn:microsoft.com/office/officeart/2005/8/layout/orgChart1"/>
    <dgm:cxn modelId="{6123485E-5139-49DF-8D51-5ADED020BD1D}" type="presParOf" srcId="{74B13FFC-37E7-42EA-A391-9A35701C4371}" destId="{87FA8FBE-AC96-46DC-8F90-11A0A27EB7FC}" srcOrd="2" destOrd="0" presId="urn:microsoft.com/office/officeart/2005/8/layout/orgChart1"/>
    <dgm:cxn modelId="{7ECCE8F1-6053-4A97-AEFF-2CF5D29D4C59}" type="presParOf" srcId="{45BA8FDD-5D77-491D-8120-46BD339985FB}" destId="{1DD0D36B-C50E-4064-860C-5B2361F5F491}" srcOrd="2" destOrd="0" presId="urn:microsoft.com/office/officeart/2005/8/layout/orgChart1"/>
    <dgm:cxn modelId="{0C7D4E9A-23F2-40E2-B3BD-794D1CAABC24}" type="presParOf" srcId="{B4F567CD-EAED-4787-ACC2-ECB2EB23BE78}" destId="{3DDA7C16-050A-4EE6-B23D-25941F14E9A0}" srcOrd="2" destOrd="0" presId="urn:microsoft.com/office/officeart/2005/8/layout/orgChart1"/>
    <dgm:cxn modelId="{69E23B13-635B-4E9E-A7B8-736034CFF062}" type="presParOf" srcId="{ADEF9547-0F1C-4E5E-B629-0DB0D83D5685}" destId="{E4344ACE-655F-40B5-BC0A-3A6F1BB6531B}" srcOrd="4" destOrd="0" presId="urn:microsoft.com/office/officeart/2005/8/layout/orgChart1"/>
    <dgm:cxn modelId="{99F8DB16-C595-4240-9A6F-1329426BF0B5}" type="presParOf" srcId="{ADEF9547-0F1C-4E5E-B629-0DB0D83D5685}" destId="{4CD34C59-4C8D-4DE7-B4E5-5A9B00EE787C}" srcOrd="5" destOrd="0" presId="urn:microsoft.com/office/officeart/2005/8/layout/orgChart1"/>
    <dgm:cxn modelId="{AB89040A-F784-4A1D-896A-40DCDD50EF39}" type="presParOf" srcId="{4CD34C59-4C8D-4DE7-B4E5-5A9B00EE787C}" destId="{721B8E12-BB4F-436E-9E4F-BD6A3D1AD439}" srcOrd="0" destOrd="0" presId="urn:microsoft.com/office/officeart/2005/8/layout/orgChart1"/>
    <dgm:cxn modelId="{020634E3-8C38-42ED-AB3A-EA8054A9D049}" type="presParOf" srcId="{721B8E12-BB4F-436E-9E4F-BD6A3D1AD439}" destId="{1B7AEBB6-EB97-4B18-A047-BFB335B33058}" srcOrd="0" destOrd="0" presId="urn:microsoft.com/office/officeart/2005/8/layout/orgChart1"/>
    <dgm:cxn modelId="{B99A6811-84AF-49EF-B3FE-1678E0DA4060}" type="presParOf" srcId="{721B8E12-BB4F-436E-9E4F-BD6A3D1AD439}" destId="{60950EE0-95F8-42FA-9772-D91649DD46BD}" srcOrd="1" destOrd="0" presId="urn:microsoft.com/office/officeart/2005/8/layout/orgChart1"/>
    <dgm:cxn modelId="{CCFF56B6-8011-4422-896B-0C7B7D730F0F}" type="presParOf" srcId="{4CD34C59-4C8D-4DE7-B4E5-5A9B00EE787C}" destId="{4B9A1CB2-CCB1-44F4-9890-6E147E9C46CE}" srcOrd="1" destOrd="0" presId="urn:microsoft.com/office/officeart/2005/8/layout/orgChart1"/>
    <dgm:cxn modelId="{05EF010D-5415-4A19-AC74-50E52F583E0F}" type="presParOf" srcId="{4CD34C59-4C8D-4DE7-B4E5-5A9B00EE787C}" destId="{1D2AC1DE-BD53-49B8-A557-06D7A05DACAC}" srcOrd="2" destOrd="0" presId="urn:microsoft.com/office/officeart/2005/8/layout/orgChart1"/>
    <dgm:cxn modelId="{846DD14A-A71B-4A7C-B771-5CE160B7884F}" type="presParOf" srcId="{BE452B64-1461-439C-BD46-9D90C21CEACD}" destId="{5F7C9C97-95E5-4721-945C-5F9E020214FC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EDFB60F-00DF-46C2-8FB7-80B98AF69A57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8A2FA0E7-67B2-4F67-935C-32376839E46F}">
      <dgm:prSet phldrT="[Text]"/>
      <dgm:spPr/>
      <dgm:t>
        <a:bodyPr/>
        <a:lstStyle/>
        <a:p>
          <a:r>
            <a:rPr lang="fr-FR" dirty="0" err="1" smtClean="0"/>
            <a:t>GsensGrappin</a:t>
          </a:r>
          <a:r>
            <a:rPr lang="fr-FR" dirty="0" smtClean="0"/>
            <a:t> </a:t>
          </a:r>
          <a:endParaRPr lang="fr-FR" dirty="0"/>
        </a:p>
      </dgm:t>
    </dgm:pt>
    <dgm:pt modelId="{6B11F5A7-93CA-42AE-B87C-8BDF83D2EC23}" type="parTrans" cxnId="{7A0D0DA2-16B4-4C9C-A461-F40C583DBF60}">
      <dgm:prSet/>
      <dgm:spPr/>
      <dgm:t>
        <a:bodyPr/>
        <a:lstStyle/>
        <a:p>
          <a:endParaRPr lang="fr-FR"/>
        </a:p>
      </dgm:t>
    </dgm:pt>
    <dgm:pt modelId="{B0C380DB-66FD-48F0-A272-65602202FD64}" type="sibTrans" cxnId="{7A0D0DA2-16B4-4C9C-A461-F40C583DBF60}">
      <dgm:prSet/>
      <dgm:spPr/>
      <dgm:t>
        <a:bodyPr/>
        <a:lstStyle/>
        <a:p>
          <a:endParaRPr lang="fr-FR"/>
        </a:p>
      </dgm:t>
    </dgm:pt>
    <dgm:pt modelId="{AF694DFC-FF04-47F3-A3FB-2ABE9B0985C2}">
      <dgm:prSet phldrT="[Text]"/>
      <dgm:spPr/>
      <dgm:t>
        <a:bodyPr/>
        <a:lstStyle/>
        <a:p>
          <a:r>
            <a:rPr lang="fr-FR" dirty="0" err="1" smtClean="0"/>
            <a:t>GgrappinActif</a:t>
          </a:r>
          <a:r>
            <a:rPr lang="fr-FR" dirty="0" smtClean="0"/>
            <a:t> </a:t>
          </a:r>
          <a:endParaRPr lang="fr-FR" dirty="0"/>
        </a:p>
      </dgm:t>
    </dgm:pt>
    <dgm:pt modelId="{C2920F88-389A-4AED-A1F7-837B8382659D}" type="parTrans" cxnId="{66470010-87EB-42DB-A04C-9338E1CA62AA}">
      <dgm:prSet/>
      <dgm:spPr/>
      <dgm:t>
        <a:bodyPr/>
        <a:lstStyle/>
        <a:p>
          <a:endParaRPr lang="fr-FR"/>
        </a:p>
      </dgm:t>
    </dgm:pt>
    <dgm:pt modelId="{2DCAB6F2-746D-4BDD-8954-4DD3AE8C0CA3}" type="sibTrans" cxnId="{66470010-87EB-42DB-A04C-9338E1CA62AA}">
      <dgm:prSet/>
      <dgm:spPr/>
      <dgm:t>
        <a:bodyPr/>
        <a:lstStyle/>
        <a:p>
          <a:endParaRPr lang="fr-FR"/>
        </a:p>
      </dgm:t>
    </dgm:pt>
    <dgm:pt modelId="{5B7D8FB2-1DA1-46AC-9FFA-4E8F3B9AC4FF}">
      <dgm:prSet phldrT="[Text]"/>
      <dgm:spPr/>
      <dgm:t>
        <a:bodyPr/>
        <a:lstStyle/>
        <a:p>
          <a:r>
            <a:rPr lang="fr-FR" dirty="0" err="1" smtClean="0"/>
            <a:t>GpartieLancee</a:t>
          </a:r>
          <a:r>
            <a:rPr lang="fr-FR" dirty="0" smtClean="0"/>
            <a:t> </a:t>
          </a:r>
          <a:endParaRPr lang="fr-FR" dirty="0"/>
        </a:p>
      </dgm:t>
    </dgm:pt>
    <dgm:pt modelId="{308AC487-B3C1-4AFB-8B1C-D9A0900CC8BA}" type="parTrans" cxnId="{C1DDC280-AB4E-40C1-B8C6-1FA3C567134F}">
      <dgm:prSet/>
      <dgm:spPr/>
      <dgm:t>
        <a:bodyPr/>
        <a:lstStyle/>
        <a:p>
          <a:endParaRPr lang="fr-FR"/>
        </a:p>
      </dgm:t>
    </dgm:pt>
    <dgm:pt modelId="{1CB76DB2-056A-4EE5-9527-5283815BB21A}" type="sibTrans" cxnId="{C1DDC280-AB4E-40C1-B8C6-1FA3C567134F}">
      <dgm:prSet/>
      <dgm:spPr/>
      <dgm:t>
        <a:bodyPr/>
        <a:lstStyle/>
        <a:p>
          <a:endParaRPr lang="fr-FR"/>
        </a:p>
      </dgm:t>
    </dgm:pt>
    <dgm:pt modelId="{0A128015-BA53-41A1-8193-0FE008BBF155}">
      <dgm:prSet phldrT="[Text]"/>
      <dgm:spPr/>
      <dgm:t>
        <a:bodyPr/>
        <a:lstStyle/>
        <a:p>
          <a:r>
            <a:rPr lang="fr-FR" dirty="0" err="1" smtClean="0"/>
            <a:t>GmenuActuel</a:t>
          </a:r>
          <a:r>
            <a:rPr lang="fr-FR" dirty="0" smtClean="0"/>
            <a:t> </a:t>
          </a:r>
          <a:endParaRPr lang="fr-FR" dirty="0"/>
        </a:p>
      </dgm:t>
    </dgm:pt>
    <dgm:pt modelId="{29D91B86-48BC-4193-9F2B-4F3B1D25AD1B}" type="parTrans" cxnId="{C62A8BE2-62A6-4A7C-A368-2737EF528995}">
      <dgm:prSet/>
      <dgm:spPr/>
      <dgm:t>
        <a:bodyPr/>
        <a:lstStyle/>
        <a:p>
          <a:endParaRPr lang="fr-FR"/>
        </a:p>
      </dgm:t>
    </dgm:pt>
    <dgm:pt modelId="{633DC038-77A2-4A71-8409-2A2A1161C813}" type="sibTrans" cxnId="{C62A8BE2-62A6-4A7C-A368-2737EF528995}">
      <dgm:prSet/>
      <dgm:spPr/>
      <dgm:t>
        <a:bodyPr/>
        <a:lstStyle/>
        <a:p>
          <a:endParaRPr lang="fr-FR"/>
        </a:p>
      </dgm:t>
    </dgm:pt>
    <dgm:pt modelId="{DF66E49C-FB0D-4B05-B63A-5C70E0DA0977}">
      <dgm:prSet phldrT="[Text]"/>
      <dgm:spPr/>
      <dgm:t>
        <a:bodyPr/>
        <a:lstStyle/>
        <a:p>
          <a:r>
            <a:rPr lang="fr-FR" dirty="0" err="1" smtClean="0"/>
            <a:t>GdifficulteActuelle</a:t>
          </a:r>
          <a:r>
            <a:rPr lang="fr-FR" dirty="0" smtClean="0"/>
            <a:t> </a:t>
          </a:r>
          <a:endParaRPr lang="fr-FR" dirty="0"/>
        </a:p>
      </dgm:t>
    </dgm:pt>
    <dgm:pt modelId="{E689316A-7BB3-4550-A0E3-04D7324ED9C1}" type="parTrans" cxnId="{10BEB9A1-B730-4E71-8CBB-25DBE6270DBD}">
      <dgm:prSet/>
      <dgm:spPr/>
      <dgm:t>
        <a:bodyPr/>
        <a:lstStyle/>
        <a:p>
          <a:endParaRPr lang="fr-FR"/>
        </a:p>
      </dgm:t>
    </dgm:pt>
    <dgm:pt modelId="{7DB1A38A-E95A-4431-B472-41F8B935DD00}" type="sibTrans" cxnId="{10BEB9A1-B730-4E71-8CBB-25DBE6270DBD}">
      <dgm:prSet/>
      <dgm:spPr/>
      <dgm:t>
        <a:bodyPr/>
        <a:lstStyle/>
        <a:p>
          <a:endParaRPr lang="fr-FR"/>
        </a:p>
      </dgm:t>
    </dgm:pt>
    <dgm:pt modelId="{1837A29A-0B53-4BA7-AAC5-7AC9510C302C}">
      <dgm:prSet phldrT="[Text]"/>
      <dgm:spPr/>
      <dgm:t>
        <a:bodyPr/>
        <a:lstStyle/>
        <a:p>
          <a:r>
            <a:rPr lang="fr-FR" dirty="0" smtClean="0"/>
            <a:t>Sens du </a:t>
          </a:r>
          <a:r>
            <a:rPr lang="fr-FR" dirty="0" err="1" smtClean="0"/>
            <a:t>grapppin</a:t>
          </a:r>
          <a:r>
            <a:rPr lang="fr-FR" dirty="0" smtClean="0"/>
            <a:t> (-1 vers la gauche, +1 vers la droite)</a:t>
          </a:r>
          <a:endParaRPr lang="fr-FR" dirty="0"/>
        </a:p>
      </dgm:t>
    </dgm:pt>
    <dgm:pt modelId="{C85948A4-DCA4-4D70-AD60-428DE291900E}" type="parTrans" cxnId="{0510EF16-24B2-41F0-889A-65019B84457B}">
      <dgm:prSet/>
      <dgm:spPr/>
      <dgm:t>
        <a:bodyPr/>
        <a:lstStyle/>
        <a:p>
          <a:endParaRPr lang="fr-FR"/>
        </a:p>
      </dgm:t>
    </dgm:pt>
    <dgm:pt modelId="{9F13A599-EFD1-4EEF-89C5-B25F4549A59D}" type="sibTrans" cxnId="{0510EF16-24B2-41F0-889A-65019B84457B}">
      <dgm:prSet/>
      <dgm:spPr/>
      <dgm:t>
        <a:bodyPr/>
        <a:lstStyle/>
        <a:p>
          <a:endParaRPr lang="fr-FR"/>
        </a:p>
      </dgm:t>
    </dgm:pt>
    <dgm:pt modelId="{0273BA9B-20A9-4B71-8CC3-DDED90CF8383}">
      <dgm:prSet phldrT="[Text]"/>
      <dgm:spPr/>
      <dgm:t>
        <a:bodyPr/>
        <a:lstStyle/>
        <a:p>
          <a:r>
            <a:rPr lang="fr-FR" dirty="0" smtClean="0"/>
            <a:t>Passe a 0 quand le mouvement de la base du grappin est </a:t>
          </a:r>
          <a:r>
            <a:rPr lang="fr-FR" dirty="0" smtClean="0"/>
            <a:t>inactif, </a:t>
          </a:r>
          <a:r>
            <a:rPr lang="fr-FR" dirty="0" smtClean="0"/>
            <a:t>sinon 1</a:t>
          </a:r>
          <a:endParaRPr lang="fr-FR" dirty="0"/>
        </a:p>
      </dgm:t>
    </dgm:pt>
    <dgm:pt modelId="{F1991EA6-C68D-486A-866C-4C45EF712096}" type="parTrans" cxnId="{D326B544-884A-4A61-93FD-6D43D95708C3}">
      <dgm:prSet/>
      <dgm:spPr/>
      <dgm:t>
        <a:bodyPr/>
        <a:lstStyle/>
        <a:p>
          <a:endParaRPr lang="fr-FR"/>
        </a:p>
      </dgm:t>
    </dgm:pt>
    <dgm:pt modelId="{1A494E59-081E-4201-83ED-24E87BD231B2}" type="sibTrans" cxnId="{D326B544-884A-4A61-93FD-6D43D95708C3}">
      <dgm:prSet/>
      <dgm:spPr/>
      <dgm:t>
        <a:bodyPr/>
        <a:lstStyle/>
        <a:p>
          <a:endParaRPr lang="fr-FR"/>
        </a:p>
      </dgm:t>
    </dgm:pt>
    <dgm:pt modelId="{2B26A537-57C2-44DE-B393-09750278E80E}">
      <dgm:prSet phldrT="[Text]"/>
      <dgm:spPr/>
      <dgm:t>
        <a:bodyPr/>
        <a:lstStyle/>
        <a:p>
          <a:r>
            <a:rPr lang="fr-FR" dirty="0" smtClean="0"/>
            <a:t>Définit si la partie est lancée, 0=on ne voit rien, 1= tout est afficher (bloque l'apparition/utilisation du grappin dans les menus)</a:t>
          </a:r>
          <a:endParaRPr lang="fr-FR" dirty="0"/>
        </a:p>
      </dgm:t>
    </dgm:pt>
    <dgm:pt modelId="{71C8D6E5-73BC-4AA1-BAEE-018DE2DD70D1}" type="parTrans" cxnId="{72CF96F8-A209-4444-B7C8-73B83699B2CB}">
      <dgm:prSet/>
      <dgm:spPr/>
      <dgm:t>
        <a:bodyPr/>
        <a:lstStyle/>
        <a:p>
          <a:endParaRPr lang="fr-FR"/>
        </a:p>
      </dgm:t>
    </dgm:pt>
    <dgm:pt modelId="{2662DAEA-3C74-4E98-86AA-AA04C1FF15C7}" type="sibTrans" cxnId="{72CF96F8-A209-4444-B7C8-73B83699B2CB}">
      <dgm:prSet/>
      <dgm:spPr/>
      <dgm:t>
        <a:bodyPr/>
        <a:lstStyle/>
        <a:p>
          <a:endParaRPr lang="fr-FR"/>
        </a:p>
      </dgm:t>
    </dgm:pt>
    <dgm:pt modelId="{6A92846D-CC48-4338-9816-CB296450832B}">
      <dgm:prSet phldrT="[Text]"/>
      <dgm:spPr/>
      <dgm:t>
        <a:bodyPr/>
        <a:lstStyle/>
        <a:p>
          <a:r>
            <a:rPr lang="fr-FR" dirty="0" smtClean="0"/>
            <a:t>Définit le menu dans lequel nous sommes 0=en jeu,1=menu de départ,2=menu de fin de niveau ( utile pour la reconnaissance des clics)</a:t>
          </a:r>
          <a:endParaRPr lang="fr-FR" dirty="0"/>
        </a:p>
      </dgm:t>
    </dgm:pt>
    <dgm:pt modelId="{DFBCC253-66B5-448D-9652-FE16AF7F1A16}" type="parTrans" cxnId="{5E066B9F-6237-48EE-9517-DA8957275FC7}">
      <dgm:prSet/>
      <dgm:spPr/>
      <dgm:t>
        <a:bodyPr/>
        <a:lstStyle/>
        <a:p>
          <a:endParaRPr lang="fr-FR"/>
        </a:p>
      </dgm:t>
    </dgm:pt>
    <dgm:pt modelId="{BF2F579E-3AC9-4B01-A5BD-676989C6531F}" type="sibTrans" cxnId="{5E066B9F-6237-48EE-9517-DA8957275FC7}">
      <dgm:prSet/>
      <dgm:spPr/>
      <dgm:t>
        <a:bodyPr/>
        <a:lstStyle/>
        <a:p>
          <a:endParaRPr lang="fr-FR"/>
        </a:p>
      </dgm:t>
    </dgm:pt>
    <dgm:pt modelId="{1280EE42-EF18-4035-A485-7CA95CA5576F}">
      <dgm:prSet phldrT="[Text]"/>
      <dgm:spPr/>
      <dgm:t>
        <a:bodyPr/>
        <a:lstStyle/>
        <a:p>
          <a:r>
            <a:rPr lang="fr-FR" dirty="0" smtClean="0"/>
            <a:t>Défini la difficulté(nombre d'objets )pour la génération du niveau</a:t>
          </a:r>
          <a:endParaRPr lang="fr-FR" dirty="0"/>
        </a:p>
      </dgm:t>
    </dgm:pt>
    <dgm:pt modelId="{7FC30FC2-0D08-4D3B-9E29-142FC7DE7DB8}" type="parTrans" cxnId="{6055179F-A89D-4214-BE39-21FBAA75B6BE}">
      <dgm:prSet/>
      <dgm:spPr/>
      <dgm:t>
        <a:bodyPr/>
        <a:lstStyle/>
        <a:p>
          <a:endParaRPr lang="fr-FR"/>
        </a:p>
      </dgm:t>
    </dgm:pt>
    <dgm:pt modelId="{5F08E24C-37AD-4529-AF2A-445A98D949E2}" type="sibTrans" cxnId="{6055179F-A89D-4214-BE39-21FBAA75B6BE}">
      <dgm:prSet/>
      <dgm:spPr/>
      <dgm:t>
        <a:bodyPr/>
        <a:lstStyle/>
        <a:p>
          <a:endParaRPr lang="fr-FR"/>
        </a:p>
      </dgm:t>
    </dgm:pt>
    <dgm:pt modelId="{24E9DCF4-7E37-4B83-A0B1-6073B6858261}" type="pres">
      <dgm:prSet presAssocID="{7EDFB60F-00DF-46C2-8FB7-80B98AF69A57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fr-FR"/>
        </a:p>
      </dgm:t>
    </dgm:pt>
    <dgm:pt modelId="{91638123-51A0-45FF-A790-FE895133B194}" type="pres">
      <dgm:prSet presAssocID="{7EDFB60F-00DF-46C2-8FB7-80B98AF69A57}" presName="Name1" presStyleCnt="0"/>
      <dgm:spPr/>
    </dgm:pt>
    <dgm:pt modelId="{79414B18-5258-4A89-994B-4FCF46D6AB22}" type="pres">
      <dgm:prSet presAssocID="{7EDFB60F-00DF-46C2-8FB7-80B98AF69A57}" presName="cycle" presStyleCnt="0"/>
      <dgm:spPr/>
    </dgm:pt>
    <dgm:pt modelId="{14B1B1BD-B16D-43A5-99A6-6ACD09D53EA5}" type="pres">
      <dgm:prSet presAssocID="{7EDFB60F-00DF-46C2-8FB7-80B98AF69A57}" presName="srcNode" presStyleLbl="node1" presStyleIdx="0" presStyleCnt="5"/>
      <dgm:spPr/>
    </dgm:pt>
    <dgm:pt modelId="{C8DE7413-ADFD-4003-8BA0-CCCD7F2D4963}" type="pres">
      <dgm:prSet presAssocID="{7EDFB60F-00DF-46C2-8FB7-80B98AF69A57}" presName="conn" presStyleLbl="parChTrans1D2" presStyleIdx="0" presStyleCnt="1"/>
      <dgm:spPr/>
      <dgm:t>
        <a:bodyPr/>
        <a:lstStyle/>
        <a:p>
          <a:endParaRPr lang="fr-FR"/>
        </a:p>
      </dgm:t>
    </dgm:pt>
    <dgm:pt modelId="{442FD3F2-A5F8-4290-9679-AC09E91F29DA}" type="pres">
      <dgm:prSet presAssocID="{7EDFB60F-00DF-46C2-8FB7-80B98AF69A57}" presName="extraNode" presStyleLbl="node1" presStyleIdx="0" presStyleCnt="5"/>
      <dgm:spPr/>
    </dgm:pt>
    <dgm:pt modelId="{B9C1DFAA-D385-40FF-9EE7-1C1F08ECBD47}" type="pres">
      <dgm:prSet presAssocID="{7EDFB60F-00DF-46C2-8FB7-80B98AF69A57}" presName="dstNode" presStyleLbl="node1" presStyleIdx="0" presStyleCnt="5"/>
      <dgm:spPr/>
    </dgm:pt>
    <dgm:pt modelId="{EA2F2C86-CBCD-4219-8018-80CDE25D7FAB}" type="pres">
      <dgm:prSet presAssocID="{8A2FA0E7-67B2-4F67-935C-32376839E46F}" presName="text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5DB6F88-1FF6-47D3-A294-F35DFB67E1D0}" type="pres">
      <dgm:prSet presAssocID="{8A2FA0E7-67B2-4F67-935C-32376839E46F}" presName="accent_1" presStyleCnt="0"/>
      <dgm:spPr/>
    </dgm:pt>
    <dgm:pt modelId="{A104C569-5E76-4C62-BA13-DA8D4C8F93DF}" type="pres">
      <dgm:prSet presAssocID="{8A2FA0E7-67B2-4F67-935C-32376839E46F}" presName="accentRepeatNode" presStyleLbl="solidFgAcc1" presStyleIdx="0" presStyleCnt="5"/>
      <dgm:spPr/>
    </dgm:pt>
    <dgm:pt modelId="{0C89C188-E2E6-4D2B-BB43-89DACB5A9595}" type="pres">
      <dgm:prSet presAssocID="{AF694DFC-FF04-47F3-A3FB-2ABE9B0985C2}" presName="text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10F60EB-0782-4595-84A9-5C5C070F27CE}" type="pres">
      <dgm:prSet presAssocID="{AF694DFC-FF04-47F3-A3FB-2ABE9B0985C2}" presName="accent_2" presStyleCnt="0"/>
      <dgm:spPr/>
    </dgm:pt>
    <dgm:pt modelId="{AEE89027-96AA-4D8B-8A0A-3B6875E184B2}" type="pres">
      <dgm:prSet presAssocID="{AF694DFC-FF04-47F3-A3FB-2ABE9B0985C2}" presName="accentRepeatNode" presStyleLbl="solidFgAcc1" presStyleIdx="1" presStyleCnt="5"/>
      <dgm:spPr/>
    </dgm:pt>
    <dgm:pt modelId="{BC1AF1C1-4E3F-42B5-9FCD-198DC619B144}" type="pres">
      <dgm:prSet presAssocID="{5B7D8FB2-1DA1-46AC-9FFA-4E8F3B9AC4FF}" presName="text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CDA9801-5227-4D4A-A715-3200242F1CDD}" type="pres">
      <dgm:prSet presAssocID="{5B7D8FB2-1DA1-46AC-9FFA-4E8F3B9AC4FF}" presName="accent_3" presStyleCnt="0"/>
      <dgm:spPr/>
    </dgm:pt>
    <dgm:pt modelId="{7B0428FE-B0E6-42B6-9AA2-2B4D83D1526F}" type="pres">
      <dgm:prSet presAssocID="{5B7D8FB2-1DA1-46AC-9FFA-4E8F3B9AC4FF}" presName="accentRepeatNode" presStyleLbl="solidFgAcc1" presStyleIdx="2" presStyleCnt="5"/>
      <dgm:spPr/>
    </dgm:pt>
    <dgm:pt modelId="{A02E75B5-3E60-45F4-9645-85F736A11F7F}" type="pres">
      <dgm:prSet presAssocID="{0A128015-BA53-41A1-8193-0FE008BBF155}" presName="text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3BBE87C-EB32-4DEF-949E-4349912CE0A5}" type="pres">
      <dgm:prSet presAssocID="{0A128015-BA53-41A1-8193-0FE008BBF155}" presName="accent_4" presStyleCnt="0"/>
      <dgm:spPr/>
    </dgm:pt>
    <dgm:pt modelId="{054710D5-BA4F-4AD7-82DF-A4C348D647ED}" type="pres">
      <dgm:prSet presAssocID="{0A128015-BA53-41A1-8193-0FE008BBF155}" presName="accentRepeatNode" presStyleLbl="solidFgAcc1" presStyleIdx="3" presStyleCnt="5"/>
      <dgm:spPr/>
    </dgm:pt>
    <dgm:pt modelId="{030EE9A4-FB51-4F93-B56C-F2C4EFE60F9A}" type="pres">
      <dgm:prSet presAssocID="{DF66E49C-FB0D-4B05-B63A-5C70E0DA0977}" presName="text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EE01244-EAF6-4E60-82CA-A560DA40EA3E}" type="pres">
      <dgm:prSet presAssocID="{DF66E49C-FB0D-4B05-B63A-5C70E0DA0977}" presName="accent_5" presStyleCnt="0"/>
      <dgm:spPr/>
    </dgm:pt>
    <dgm:pt modelId="{76890A3C-CDAC-432B-936E-F18BA894ABD4}" type="pres">
      <dgm:prSet presAssocID="{DF66E49C-FB0D-4B05-B63A-5C70E0DA0977}" presName="accentRepeatNode" presStyleLbl="solidFgAcc1" presStyleIdx="4" presStyleCnt="5"/>
      <dgm:spPr/>
    </dgm:pt>
  </dgm:ptLst>
  <dgm:cxnLst>
    <dgm:cxn modelId="{202BFE56-4400-4596-A985-1EBB3CF5589E}" type="presOf" srcId="{1280EE42-EF18-4035-A485-7CA95CA5576F}" destId="{030EE9A4-FB51-4F93-B56C-F2C4EFE60F9A}" srcOrd="0" destOrd="1" presId="urn:microsoft.com/office/officeart/2008/layout/VerticalCurvedList"/>
    <dgm:cxn modelId="{5E066B9F-6237-48EE-9517-DA8957275FC7}" srcId="{0A128015-BA53-41A1-8193-0FE008BBF155}" destId="{6A92846D-CC48-4338-9816-CB296450832B}" srcOrd="0" destOrd="0" parTransId="{DFBCC253-66B5-448D-9652-FE16AF7F1A16}" sibTransId="{BF2F579E-3AC9-4B01-A5BD-676989C6531F}"/>
    <dgm:cxn modelId="{49B23C75-7A32-414B-BE6C-BF8CAC971D04}" type="presOf" srcId="{0273BA9B-20A9-4B71-8CC3-DDED90CF8383}" destId="{0C89C188-E2E6-4D2B-BB43-89DACB5A9595}" srcOrd="0" destOrd="1" presId="urn:microsoft.com/office/officeart/2008/layout/VerticalCurvedList"/>
    <dgm:cxn modelId="{92958AD7-293D-4E29-9CC1-1A4BEDED9711}" type="presOf" srcId="{9F13A599-EFD1-4EEF-89C5-B25F4549A59D}" destId="{C8DE7413-ADFD-4003-8BA0-CCCD7F2D4963}" srcOrd="0" destOrd="0" presId="urn:microsoft.com/office/officeart/2008/layout/VerticalCurvedList"/>
    <dgm:cxn modelId="{F15502B2-CF9A-4B25-AB6B-0A0E1E027919}" type="presOf" srcId="{6A92846D-CC48-4338-9816-CB296450832B}" destId="{A02E75B5-3E60-45F4-9645-85F736A11F7F}" srcOrd="0" destOrd="1" presId="urn:microsoft.com/office/officeart/2008/layout/VerticalCurvedList"/>
    <dgm:cxn modelId="{6055179F-A89D-4214-BE39-21FBAA75B6BE}" srcId="{DF66E49C-FB0D-4B05-B63A-5C70E0DA0977}" destId="{1280EE42-EF18-4035-A485-7CA95CA5576F}" srcOrd="0" destOrd="0" parTransId="{7FC30FC2-0D08-4D3B-9E29-142FC7DE7DB8}" sibTransId="{5F08E24C-37AD-4529-AF2A-445A98D949E2}"/>
    <dgm:cxn modelId="{1C0C893C-60A6-4443-B323-05AABFB5182F}" type="presOf" srcId="{DF66E49C-FB0D-4B05-B63A-5C70E0DA0977}" destId="{030EE9A4-FB51-4F93-B56C-F2C4EFE60F9A}" srcOrd="0" destOrd="0" presId="urn:microsoft.com/office/officeart/2008/layout/VerticalCurvedList"/>
    <dgm:cxn modelId="{72CF96F8-A209-4444-B7C8-73B83699B2CB}" srcId="{5B7D8FB2-1DA1-46AC-9FFA-4E8F3B9AC4FF}" destId="{2B26A537-57C2-44DE-B393-09750278E80E}" srcOrd="0" destOrd="0" parTransId="{71C8D6E5-73BC-4AA1-BAEE-018DE2DD70D1}" sibTransId="{2662DAEA-3C74-4E98-86AA-AA04C1FF15C7}"/>
    <dgm:cxn modelId="{C1DDC280-AB4E-40C1-B8C6-1FA3C567134F}" srcId="{7EDFB60F-00DF-46C2-8FB7-80B98AF69A57}" destId="{5B7D8FB2-1DA1-46AC-9FFA-4E8F3B9AC4FF}" srcOrd="2" destOrd="0" parTransId="{308AC487-B3C1-4AFB-8B1C-D9A0900CC8BA}" sibTransId="{1CB76DB2-056A-4EE5-9527-5283815BB21A}"/>
    <dgm:cxn modelId="{A2288696-D2B6-408E-8037-866F6EAF7A32}" type="presOf" srcId="{AF694DFC-FF04-47F3-A3FB-2ABE9B0985C2}" destId="{0C89C188-E2E6-4D2B-BB43-89DACB5A9595}" srcOrd="0" destOrd="0" presId="urn:microsoft.com/office/officeart/2008/layout/VerticalCurvedList"/>
    <dgm:cxn modelId="{8E9D3763-E160-4616-88B6-A3EFABC04A4A}" type="presOf" srcId="{7EDFB60F-00DF-46C2-8FB7-80B98AF69A57}" destId="{24E9DCF4-7E37-4B83-A0B1-6073B6858261}" srcOrd="0" destOrd="0" presId="urn:microsoft.com/office/officeart/2008/layout/VerticalCurvedList"/>
    <dgm:cxn modelId="{7A0D0DA2-16B4-4C9C-A461-F40C583DBF60}" srcId="{7EDFB60F-00DF-46C2-8FB7-80B98AF69A57}" destId="{8A2FA0E7-67B2-4F67-935C-32376839E46F}" srcOrd="0" destOrd="0" parTransId="{6B11F5A7-93CA-42AE-B87C-8BDF83D2EC23}" sibTransId="{B0C380DB-66FD-48F0-A272-65602202FD64}"/>
    <dgm:cxn modelId="{10BEB9A1-B730-4E71-8CBB-25DBE6270DBD}" srcId="{7EDFB60F-00DF-46C2-8FB7-80B98AF69A57}" destId="{DF66E49C-FB0D-4B05-B63A-5C70E0DA0977}" srcOrd="4" destOrd="0" parTransId="{E689316A-7BB3-4550-A0E3-04D7324ED9C1}" sibTransId="{7DB1A38A-E95A-4431-B472-41F8B935DD00}"/>
    <dgm:cxn modelId="{6571CE64-24B2-4162-8C97-0CB81F16CA6D}" type="presOf" srcId="{5B7D8FB2-1DA1-46AC-9FFA-4E8F3B9AC4FF}" destId="{BC1AF1C1-4E3F-42B5-9FCD-198DC619B144}" srcOrd="0" destOrd="0" presId="urn:microsoft.com/office/officeart/2008/layout/VerticalCurvedList"/>
    <dgm:cxn modelId="{FDCCFAC6-B946-444E-9ECD-E602C3687D2D}" type="presOf" srcId="{1837A29A-0B53-4BA7-AAC5-7AC9510C302C}" destId="{EA2F2C86-CBCD-4219-8018-80CDE25D7FAB}" srcOrd="0" destOrd="1" presId="urn:microsoft.com/office/officeart/2008/layout/VerticalCurvedList"/>
    <dgm:cxn modelId="{24910618-DC35-4D28-B3AA-9F535D4A585C}" type="presOf" srcId="{0A128015-BA53-41A1-8193-0FE008BBF155}" destId="{A02E75B5-3E60-45F4-9645-85F736A11F7F}" srcOrd="0" destOrd="0" presId="urn:microsoft.com/office/officeart/2008/layout/VerticalCurvedList"/>
    <dgm:cxn modelId="{66470010-87EB-42DB-A04C-9338E1CA62AA}" srcId="{7EDFB60F-00DF-46C2-8FB7-80B98AF69A57}" destId="{AF694DFC-FF04-47F3-A3FB-2ABE9B0985C2}" srcOrd="1" destOrd="0" parTransId="{C2920F88-389A-4AED-A1F7-837B8382659D}" sibTransId="{2DCAB6F2-746D-4BDD-8954-4DD3AE8C0CA3}"/>
    <dgm:cxn modelId="{D326B544-884A-4A61-93FD-6D43D95708C3}" srcId="{AF694DFC-FF04-47F3-A3FB-2ABE9B0985C2}" destId="{0273BA9B-20A9-4B71-8CC3-DDED90CF8383}" srcOrd="0" destOrd="0" parTransId="{F1991EA6-C68D-486A-866C-4C45EF712096}" sibTransId="{1A494E59-081E-4201-83ED-24E87BD231B2}"/>
    <dgm:cxn modelId="{1BA05178-C51F-4AB1-B35B-F90F17625DA3}" type="presOf" srcId="{2B26A537-57C2-44DE-B393-09750278E80E}" destId="{BC1AF1C1-4E3F-42B5-9FCD-198DC619B144}" srcOrd="0" destOrd="1" presId="urn:microsoft.com/office/officeart/2008/layout/VerticalCurvedList"/>
    <dgm:cxn modelId="{0510EF16-24B2-41F0-889A-65019B84457B}" srcId="{8A2FA0E7-67B2-4F67-935C-32376839E46F}" destId="{1837A29A-0B53-4BA7-AAC5-7AC9510C302C}" srcOrd="0" destOrd="0" parTransId="{C85948A4-DCA4-4D70-AD60-428DE291900E}" sibTransId="{9F13A599-EFD1-4EEF-89C5-B25F4549A59D}"/>
    <dgm:cxn modelId="{A99F31F3-6BA1-4CE6-A66E-88668E12842B}" type="presOf" srcId="{8A2FA0E7-67B2-4F67-935C-32376839E46F}" destId="{EA2F2C86-CBCD-4219-8018-80CDE25D7FAB}" srcOrd="0" destOrd="0" presId="urn:microsoft.com/office/officeart/2008/layout/VerticalCurvedList"/>
    <dgm:cxn modelId="{C62A8BE2-62A6-4A7C-A368-2737EF528995}" srcId="{7EDFB60F-00DF-46C2-8FB7-80B98AF69A57}" destId="{0A128015-BA53-41A1-8193-0FE008BBF155}" srcOrd="3" destOrd="0" parTransId="{29D91B86-48BC-4193-9F2B-4F3B1D25AD1B}" sibTransId="{633DC038-77A2-4A71-8409-2A2A1161C813}"/>
    <dgm:cxn modelId="{06CB3F84-A38A-4167-93E6-6B21F0CA0A30}" type="presParOf" srcId="{24E9DCF4-7E37-4B83-A0B1-6073B6858261}" destId="{91638123-51A0-45FF-A790-FE895133B194}" srcOrd="0" destOrd="0" presId="urn:microsoft.com/office/officeart/2008/layout/VerticalCurvedList"/>
    <dgm:cxn modelId="{1CD856E6-89EB-40A0-B0CE-3DCB3DA9426D}" type="presParOf" srcId="{91638123-51A0-45FF-A790-FE895133B194}" destId="{79414B18-5258-4A89-994B-4FCF46D6AB22}" srcOrd="0" destOrd="0" presId="urn:microsoft.com/office/officeart/2008/layout/VerticalCurvedList"/>
    <dgm:cxn modelId="{05100C04-CF62-4E67-8575-90FD3B659755}" type="presParOf" srcId="{79414B18-5258-4A89-994B-4FCF46D6AB22}" destId="{14B1B1BD-B16D-43A5-99A6-6ACD09D53EA5}" srcOrd="0" destOrd="0" presId="urn:microsoft.com/office/officeart/2008/layout/VerticalCurvedList"/>
    <dgm:cxn modelId="{DD0765AC-C40E-4F4F-A76E-5057444CB5F1}" type="presParOf" srcId="{79414B18-5258-4A89-994B-4FCF46D6AB22}" destId="{C8DE7413-ADFD-4003-8BA0-CCCD7F2D4963}" srcOrd="1" destOrd="0" presId="urn:microsoft.com/office/officeart/2008/layout/VerticalCurvedList"/>
    <dgm:cxn modelId="{814799DD-66DA-4FB5-9066-F419AC20E613}" type="presParOf" srcId="{79414B18-5258-4A89-994B-4FCF46D6AB22}" destId="{442FD3F2-A5F8-4290-9679-AC09E91F29DA}" srcOrd="2" destOrd="0" presId="urn:microsoft.com/office/officeart/2008/layout/VerticalCurvedList"/>
    <dgm:cxn modelId="{50B9C806-B16B-48BA-888B-9FA2833C0B06}" type="presParOf" srcId="{79414B18-5258-4A89-994B-4FCF46D6AB22}" destId="{B9C1DFAA-D385-40FF-9EE7-1C1F08ECBD47}" srcOrd="3" destOrd="0" presId="urn:microsoft.com/office/officeart/2008/layout/VerticalCurvedList"/>
    <dgm:cxn modelId="{31A58AC4-D705-412B-90E6-C9404D77DB71}" type="presParOf" srcId="{91638123-51A0-45FF-A790-FE895133B194}" destId="{EA2F2C86-CBCD-4219-8018-80CDE25D7FAB}" srcOrd="1" destOrd="0" presId="urn:microsoft.com/office/officeart/2008/layout/VerticalCurvedList"/>
    <dgm:cxn modelId="{FE4AB5C2-BE47-47CF-B7F9-65573100D78D}" type="presParOf" srcId="{91638123-51A0-45FF-A790-FE895133B194}" destId="{D5DB6F88-1FF6-47D3-A294-F35DFB67E1D0}" srcOrd="2" destOrd="0" presId="urn:microsoft.com/office/officeart/2008/layout/VerticalCurvedList"/>
    <dgm:cxn modelId="{282DC427-9F1E-4B9C-A660-7DE574930DA7}" type="presParOf" srcId="{D5DB6F88-1FF6-47D3-A294-F35DFB67E1D0}" destId="{A104C569-5E76-4C62-BA13-DA8D4C8F93DF}" srcOrd="0" destOrd="0" presId="urn:microsoft.com/office/officeart/2008/layout/VerticalCurvedList"/>
    <dgm:cxn modelId="{85AFEA90-FB21-48C7-8365-6E3DC4C9CCEB}" type="presParOf" srcId="{91638123-51A0-45FF-A790-FE895133B194}" destId="{0C89C188-E2E6-4D2B-BB43-89DACB5A9595}" srcOrd="3" destOrd="0" presId="urn:microsoft.com/office/officeart/2008/layout/VerticalCurvedList"/>
    <dgm:cxn modelId="{3AF1C35F-E30B-4319-A86D-DF3AA5B6BA74}" type="presParOf" srcId="{91638123-51A0-45FF-A790-FE895133B194}" destId="{E10F60EB-0782-4595-84A9-5C5C070F27CE}" srcOrd="4" destOrd="0" presId="urn:microsoft.com/office/officeart/2008/layout/VerticalCurvedList"/>
    <dgm:cxn modelId="{68D10B1D-3B1D-43EA-96F0-F92EE43805A2}" type="presParOf" srcId="{E10F60EB-0782-4595-84A9-5C5C070F27CE}" destId="{AEE89027-96AA-4D8B-8A0A-3B6875E184B2}" srcOrd="0" destOrd="0" presId="urn:microsoft.com/office/officeart/2008/layout/VerticalCurvedList"/>
    <dgm:cxn modelId="{6AAB1404-C53B-4822-81A9-39530781D671}" type="presParOf" srcId="{91638123-51A0-45FF-A790-FE895133B194}" destId="{BC1AF1C1-4E3F-42B5-9FCD-198DC619B144}" srcOrd="5" destOrd="0" presId="urn:microsoft.com/office/officeart/2008/layout/VerticalCurvedList"/>
    <dgm:cxn modelId="{0AE5EEE8-6F8C-4BD5-B77F-553D70C1DAA2}" type="presParOf" srcId="{91638123-51A0-45FF-A790-FE895133B194}" destId="{8CDA9801-5227-4D4A-A715-3200242F1CDD}" srcOrd="6" destOrd="0" presId="urn:microsoft.com/office/officeart/2008/layout/VerticalCurvedList"/>
    <dgm:cxn modelId="{379E5599-4F13-4E6A-BCD6-A134C1C45414}" type="presParOf" srcId="{8CDA9801-5227-4D4A-A715-3200242F1CDD}" destId="{7B0428FE-B0E6-42B6-9AA2-2B4D83D1526F}" srcOrd="0" destOrd="0" presId="urn:microsoft.com/office/officeart/2008/layout/VerticalCurvedList"/>
    <dgm:cxn modelId="{8D29F654-8EC0-4C5A-AD70-C009AE533013}" type="presParOf" srcId="{91638123-51A0-45FF-A790-FE895133B194}" destId="{A02E75B5-3E60-45F4-9645-85F736A11F7F}" srcOrd="7" destOrd="0" presId="urn:microsoft.com/office/officeart/2008/layout/VerticalCurvedList"/>
    <dgm:cxn modelId="{9AC41FFE-D786-4563-8347-FAAFC84F23A3}" type="presParOf" srcId="{91638123-51A0-45FF-A790-FE895133B194}" destId="{73BBE87C-EB32-4DEF-949E-4349912CE0A5}" srcOrd="8" destOrd="0" presId="urn:microsoft.com/office/officeart/2008/layout/VerticalCurvedList"/>
    <dgm:cxn modelId="{1E4A226D-AF66-4AB8-AF3E-36B0500B5839}" type="presParOf" srcId="{73BBE87C-EB32-4DEF-949E-4349912CE0A5}" destId="{054710D5-BA4F-4AD7-82DF-A4C348D647ED}" srcOrd="0" destOrd="0" presId="urn:microsoft.com/office/officeart/2008/layout/VerticalCurvedList"/>
    <dgm:cxn modelId="{5A82ADBC-4DFA-425B-A23E-99807136E32F}" type="presParOf" srcId="{91638123-51A0-45FF-A790-FE895133B194}" destId="{030EE9A4-FB51-4F93-B56C-F2C4EFE60F9A}" srcOrd="9" destOrd="0" presId="urn:microsoft.com/office/officeart/2008/layout/VerticalCurvedList"/>
    <dgm:cxn modelId="{B0062C05-5697-4D27-9248-F80F5ABFB7FA}" type="presParOf" srcId="{91638123-51A0-45FF-A790-FE895133B194}" destId="{2EE01244-EAF6-4E60-82CA-A560DA40EA3E}" srcOrd="10" destOrd="0" presId="urn:microsoft.com/office/officeart/2008/layout/VerticalCurvedList"/>
    <dgm:cxn modelId="{7DA71531-0083-49A9-BEC3-F808F8C811F4}" type="presParOf" srcId="{2EE01244-EAF6-4E60-82CA-A560DA40EA3E}" destId="{76890A3C-CDAC-432B-936E-F18BA894ABD4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874EBA4-578D-4FF1-9062-8A5C83AC6591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49AC95D-2479-4D5D-8D48-B42818523791}">
      <dgm:prSet phldrT="[Text]"/>
      <dgm:spPr/>
      <dgm:t>
        <a:bodyPr/>
        <a:lstStyle/>
        <a:p>
          <a:r>
            <a:rPr lang="fr-FR" dirty="0" smtClean="0"/>
            <a:t>Vérifie que la partie est en cours</a:t>
          </a:r>
          <a:endParaRPr lang="fr-FR" dirty="0"/>
        </a:p>
      </dgm:t>
    </dgm:pt>
    <dgm:pt modelId="{965EE1B2-D1D6-4E8C-A306-6421A132ACDD}" type="parTrans" cxnId="{2A2439E0-9D17-40F7-BFBF-214403760300}">
      <dgm:prSet/>
      <dgm:spPr/>
      <dgm:t>
        <a:bodyPr/>
        <a:lstStyle/>
        <a:p>
          <a:endParaRPr lang="fr-FR"/>
        </a:p>
      </dgm:t>
    </dgm:pt>
    <dgm:pt modelId="{881F8C46-6B30-4FBE-9D5D-8A08C29EEDDB}" type="sibTrans" cxnId="{2A2439E0-9D17-40F7-BFBF-214403760300}">
      <dgm:prSet/>
      <dgm:spPr/>
      <dgm:t>
        <a:bodyPr/>
        <a:lstStyle/>
        <a:p>
          <a:endParaRPr lang="fr-FR"/>
        </a:p>
      </dgm:t>
    </dgm:pt>
    <dgm:pt modelId="{C8A1ECE2-E47D-46CC-AF1E-DBDD0E445D73}">
      <dgm:prSet phldrT="[Text]"/>
      <dgm:spPr/>
      <dgm:t>
        <a:bodyPr/>
        <a:lstStyle/>
        <a:p>
          <a:r>
            <a:rPr lang="fr-FR" dirty="0" smtClean="0"/>
            <a:t>Vérifie que le grappin n’est pas déjà lancé</a:t>
          </a:r>
          <a:endParaRPr lang="fr-FR" dirty="0"/>
        </a:p>
      </dgm:t>
    </dgm:pt>
    <dgm:pt modelId="{58C26C98-2EF6-4169-A580-49125CFA1F09}" type="parTrans" cxnId="{3533C99E-EB59-4AE9-910C-E747E77B2EBD}">
      <dgm:prSet/>
      <dgm:spPr/>
      <dgm:t>
        <a:bodyPr/>
        <a:lstStyle/>
        <a:p>
          <a:endParaRPr lang="fr-FR"/>
        </a:p>
      </dgm:t>
    </dgm:pt>
    <dgm:pt modelId="{D9FC8CE1-DAFB-4039-B706-5EF354286B26}" type="sibTrans" cxnId="{3533C99E-EB59-4AE9-910C-E747E77B2EBD}">
      <dgm:prSet/>
      <dgm:spPr/>
      <dgm:t>
        <a:bodyPr/>
        <a:lstStyle/>
        <a:p>
          <a:endParaRPr lang="fr-FR"/>
        </a:p>
      </dgm:t>
    </dgm:pt>
    <dgm:pt modelId="{E44DF1DA-76A0-421C-A63D-2BB01EBA7743}">
      <dgm:prSet phldrT="[Text]"/>
      <dgm:spPr/>
      <dgm:t>
        <a:bodyPr/>
        <a:lstStyle/>
        <a:p>
          <a:r>
            <a:rPr lang="fr-FR" dirty="0" smtClean="0"/>
            <a:t>Calcul du point Y du cercle a partir du point X déjà définit.</a:t>
          </a:r>
          <a:endParaRPr lang="fr-FR" dirty="0"/>
        </a:p>
      </dgm:t>
    </dgm:pt>
    <dgm:pt modelId="{964BD289-8CBB-4ED5-A2E9-E7C7947489ED}" type="parTrans" cxnId="{D3847B1D-7619-40EF-933F-417985655730}">
      <dgm:prSet/>
      <dgm:spPr/>
      <dgm:t>
        <a:bodyPr/>
        <a:lstStyle/>
        <a:p>
          <a:endParaRPr lang="fr-FR"/>
        </a:p>
      </dgm:t>
    </dgm:pt>
    <dgm:pt modelId="{D11C906D-42A1-4B19-8F07-FB45D34B8F05}" type="sibTrans" cxnId="{D3847B1D-7619-40EF-933F-417985655730}">
      <dgm:prSet/>
      <dgm:spPr/>
      <dgm:t>
        <a:bodyPr/>
        <a:lstStyle/>
        <a:p>
          <a:endParaRPr lang="fr-FR"/>
        </a:p>
      </dgm:t>
    </dgm:pt>
    <dgm:pt modelId="{0E26878A-FA9D-4E89-AB5D-58F090E781B3}">
      <dgm:prSet phldrT="[Text]"/>
      <dgm:spPr/>
      <dgm:t>
        <a:bodyPr/>
        <a:lstStyle/>
        <a:p>
          <a:r>
            <a:rPr lang="fr-FR" dirty="0" err="1" smtClean="0"/>
            <a:t>Definition</a:t>
          </a:r>
          <a:r>
            <a:rPr lang="fr-FR" dirty="0" smtClean="0"/>
            <a:t> du nouveau point X</a:t>
          </a:r>
          <a:endParaRPr lang="fr-FR" dirty="0"/>
        </a:p>
      </dgm:t>
    </dgm:pt>
    <dgm:pt modelId="{201A782B-E5E3-4A42-8043-FA263DA688F8}" type="parTrans" cxnId="{2EA95F80-228B-4A54-B816-559CACACC0D5}">
      <dgm:prSet/>
      <dgm:spPr/>
      <dgm:t>
        <a:bodyPr/>
        <a:lstStyle/>
        <a:p>
          <a:endParaRPr lang="fr-FR"/>
        </a:p>
      </dgm:t>
    </dgm:pt>
    <dgm:pt modelId="{33F0F0E2-F755-419A-B823-6AA080BDCDCA}" type="sibTrans" cxnId="{2EA95F80-228B-4A54-B816-559CACACC0D5}">
      <dgm:prSet/>
      <dgm:spPr/>
      <dgm:t>
        <a:bodyPr/>
        <a:lstStyle/>
        <a:p>
          <a:endParaRPr lang="fr-FR"/>
        </a:p>
      </dgm:t>
    </dgm:pt>
    <dgm:pt modelId="{59309300-4AC2-4FFD-A0EF-1F5796B0B33D}">
      <dgm:prSet phldrT="[Text]"/>
      <dgm:spPr/>
      <dgm:t>
        <a:bodyPr/>
        <a:lstStyle/>
        <a:p>
          <a:r>
            <a:rPr lang="fr-FR" dirty="0" smtClean="0"/>
            <a:t>Rappel de la fonction 10ms plus tard</a:t>
          </a:r>
          <a:endParaRPr lang="fr-FR" dirty="0"/>
        </a:p>
      </dgm:t>
    </dgm:pt>
    <dgm:pt modelId="{B5E6B310-6581-49EE-8D7A-1D8A98FB4A49}" type="parTrans" cxnId="{692B7EDA-9968-4231-B192-F636A496D874}">
      <dgm:prSet/>
      <dgm:spPr/>
      <dgm:t>
        <a:bodyPr/>
        <a:lstStyle/>
        <a:p>
          <a:endParaRPr lang="fr-FR"/>
        </a:p>
      </dgm:t>
    </dgm:pt>
    <dgm:pt modelId="{0FA832DC-A193-4F5A-A453-133A2E3786FF}" type="sibTrans" cxnId="{692B7EDA-9968-4231-B192-F636A496D874}">
      <dgm:prSet/>
      <dgm:spPr/>
      <dgm:t>
        <a:bodyPr/>
        <a:lstStyle/>
        <a:p>
          <a:endParaRPr lang="fr-FR"/>
        </a:p>
      </dgm:t>
    </dgm:pt>
    <dgm:pt modelId="{D25F86EB-FB60-4847-842A-FF45C0786F2A}" type="pres">
      <dgm:prSet presAssocID="{3874EBA4-578D-4FF1-9062-8A5C83AC6591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9684DAD7-8C65-4313-BD45-A6B10BF1CF8D}" type="pres">
      <dgm:prSet presAssocID="{749AC95D-2479-4D5D-8D48-B42818523791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A9FFFB7-9305-4CB8-AEC0-6395149B5792}" type="pres">
      <dgm:prSet presAssocID="{881F8C46-6B30-4FBE-9D5D-8A08C29EEDDB}" presName="sibTrans" presStyleLbl="sibTrans2D1" presStyleIdx="0" presStyleCnt="5"/>
      <dgm:spPr/>
      <dgm:t>
        <a:bodyPr/>
        <a:lstStyle/>
        <a:p>
          <a:endParaRPr lang="fr-FR"/>
        </a:p>
      </dgm:t>
    </dgm:pt>
    <dgm:pt modelId="{A9574F67-F4ED-4108-8523-1DAFE8151988}" type="pres">
      <dgm:prSet presAssocID="{881F8C46-6B30-4FBE-9D5D-8A08C29EEDDB}" presName="connectorText" presStyleLbl="sibTrans2D1" presStyleIdx="0" presStyleCnt="5"/>
      <dgm:spPr/>
      <dgm:t>
        <a:bodyPr/>
        <a:lstStyle/>
        <a:p>
          <a:endParaRPr lang="fr-FR"/>
        </a:p>
      </dgm:t>
    </dgm:pt>
    <dgm:pt modelId="{12175044-9251-40AD-9C39-BF6035FF19A8}" type="pres">
      <dgm:prSet presAssocID="{C8A1ECE2-E47D-46CC-AF1E-DBDD0E445D73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D896777-3AC5-4D53-A8D6-67B1B78FB3D6}" type="pres">
      <dgm:prSet presAssocID="{D9FC8CE1-DAFB-4039-B706-5EF354286B26}" presName="sibTrans" presStyleLbl="sibTrans2D1" presStyleIdx="1" presStyleCnt="5"/>
      <dgm:spPr/>
      <dgm:t>
        <a:bodyPr/>
        <a:lstStyle/>
        <a:p>
          <a:endParaRPr lang="fr-FR"/>
        </a:p>
      </dgm:t>
    </dgm:pt>
    <dgm:pt modelId="{DE970EF6-3B5A-4664-900B-606B0C04E9CB}" type="pres">
      <dgm:prSet presAssocID="{D9FC8CE1-DAFB-4039-B706-5EF354286B26}" presName="connectorText" presStyleLbl="sibTrans2D1" presStyleIdx="1" presStyleCnt="5"/>
      <dgm:spPr/>
      <dgm:t>
        <a:bodyPr/>
        <a:lstStyle/>
        <a:p>
          <a:endParaRPr lang="fr-FR"/>
        </a:p>
      </dgm:t>
    </dgm:pt>
    <dgm:pt modelId="{26519EE8-AB2E-4F19-A880-5606D06AE52C}" type="pres">
      <dgm:prSet presAssocID="{E44DF1DA-76A0-421C-A63D-2BB01EBA7743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9E54E34-C029-4D8C-A868-5017A61D65E0}" type="pres">
      <dgm:prSet presAssocID="{D11C906D-42A1-4B19-8F07-FB45D34B8F05}" presName="sibTrans" presStyleLbl="sibTrans2D1" presStyleIdx="2" presStyleCnt="5"/>
      <dgm:spPr/>
      <dgm:t>
        <a:bodyPr/>
        <a:lstStyle/>
        <a:p>
          <a:endParaRPr lang="fr-FR"/>
        </a:p>
      </dgm:t>
    </dgm:pt>
    <dgm:pt modelId="{A0D6661C-58ED-487E-8B30-6E728820F6DB}" type="pres">
      <dgm:prSet presAssocID="{D11C906D-42A1-4B19-8F07-FB45D34B8F05}" presName="connectorText" presStyleLbl="sibTrans2D1" presStyleIdx="2" presStyleCnt="5"/>
      <dgm:spPr/>
      <dgm:t>
        <a:bodyPr/>
        <a:lstStyle/>
        <a:p>
          <a:endParaRPr lang="fr-FR"/>
        </a:p>
      </dgm:t>
    </dgm:pt>
    <dgm:pt modelId="{4075E9BA-32C2-484D-9028-06AEC46A30A0}" type="pres">
      <dgm:prSet presAssocID="{0E26878A-FA9D-4E89-AB5D-58F090E781B3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420AC11-8F72-4FA6-B250-7C0498AF527C}" type="pres">
      <dgm:prSet presAssocID="{33F0F0E2-F755-419A-B823-6AA080BDCDCA}" presName="sibTrans" presStyleLbl="sibTrans2D1" presStyleIdx="3" presStyleCnt="5"/>
      <dgm:spPr/>
      <dgm:t>
        <a:bodyPr/>
        <a:lstStyle/>
        <a:p>
          <a:endParaRPr lang="fr-FR"/>
        </a:p>
      </dgm:t>
    </dgm:pt>
    <dgm:pt modelId="{85540342-1855-4602-AD7B-1DE311E84192}" type="pres">
      <dgm:prSet presAssocID="{33F0F0E2-F755-419A-B823-6AA080BDCDCA}" presName="connectorText" presStyleLbl="sibTrans2D1" presStyleIdx="3" presStyleCnt="5"/>
      <dgm:spPr/>
      <dgm:t>
        <a:bodyPr/>
        <a:lstStyle/>
        <a:p>
          <a:endParaRPr lang="fr-FR"/>
        </a:p>
      </dgm:t>
    </dgm:pt>
    <dgm:pt modelId="{E45FA336-D9EF-4661-9C25-C53D3C90B473}" type="pres">
      <dgm:prSet presAssocID="{59309300-4AC2-4FFD-A0EF-1F5796B0B33D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F5776DB-EC4D-488D-B3C9-2DA3D7DDA02A}" type="pres">
      <dgm:prSet presAssocID="{0FA832DC-A193-4F5A-A453-133A2E3786FF}" presName="sibTrans" presStyleLbl="sibTrans2D1" presStyleIdx="4" presStyleCnt="5"/>
      <dgm:spPr/>
      <dgm:t>
        <a:bodyPr/>
        <a:lstStyle/>
        <a:p>
          <a:endParaRPr lang="fr-FR"/>
        </a:p>
      </dgm:t>
    </dgm:pt>
    <dgm:pt modelId="{CD6B01C0-9BEE-4601-88CD-6DD61FFE5BAB}" type="pres">
      <dgm:prSet presAssocID="{0FA832DC-A193-4F5A-A453-133A2E3786FF}" presName="connectorText" presStyleLbl="sibTrans2D1" presStyleIdx="4" presStyleCnt="5"/>
      <dgm:spPr/>
      <dgm:t>
        <a:bodyPr/>
        <a:lstStyle/>
        <a:p>
          <a:endParaRPr lang="fr-FR"/>
        </a:p>
      </dgm:t>
    </dgm:pt>
  </dgm:ptLst>
  <dgm:cxnLst>
    <dgm:cxn modelId="{2B07800F-7314-477C-8F27-E97AC374FE29}" type="presOf" srcId="{D9FC8CE1-DAFB-4039-B706-5EF354286B26}" destId="{DE970EF6-3B5A-4664-900B-606B0C04E9CB}" srcOrd="1" destOrd="0" presId="urn:microsoft.com/office/officeart/2005/8/layout/cycle2"/>
    <dgm:cxn modelId="{3BF12188-1B40-4778-992D-9AC8831CEB2C}" type="presOf" srcId="{33F0F0E2-F755-419A-B823-6AA080BDCDCA}" destId="{6420AC11-8F72-4FA6-B250-7C0498AF527C}" srcOrd="0" destOrd="0" presId="urn:microsoft.com/office/officeart/2005/8/layout/cycle2"/>
    <dgm:cxn modelId="{2A2439E0-9D17-40F7-BFBF-214403760300}" srcId="{3874EBA4-578D-4FF1-9062-8A5C83AC6591}" destId="{749AC95D-2479-4D5D-8D48-B42818523791}" srcOrd="0" destOrd="0" parTransId="{965EE1B2-D1D6-4E8C-A306-6421A132ACDD}" sibTransId="{881F8C46-6B30-4FBE-9D5D-8A08C29EEDDB}"/>
    <dgm:cxn modelId="{759B93E4-00F4-4007-80D4-B187F023714D}" type="presOf" srcId="{D9FC8CE1-DAFB-4039-B706-5EF354286B26}" destId="{FD896777-3AC5-4D53-A8D6-67B1B78FB3D6}" srcOrd="0" destOrd="0" presId="urn:microsoft.com/office/officeart/2005/8/layout/cycle2"/>
    <dgm:cxn modelId="{191B6806-E964-412D-A3BB-92BC4E630E6A}" type="presOf" srcId="{0FA832DC-A193-4F5A-A453-133A2E3786FF}" destId="{CD6B01C0-9BEE-4601-88CD-6DD61FFE5BAB}" srcOrd="1" destOrd="0" presId="urn:microsoft.com/office/officeart/2005/8/layout/cycle2"/>
    <dgm:cxn modelId="{3533C99E-EB59-4AE9-910C-E747E77B2EBD}" srcId="{3874EBA4-578D-4FF1-9062-8A5C83AC6591}" destId="{C8A1ECE2-E47D-46CC-AF1E-DBDD0E445D73}" srcOrd="1" destOrd="0" parTransId="{58C26C98-2EF6-4169-A580-49125CFA1F09}" sibTransId="{D9FC8CE1-DAFB-4039-B706-5EF354286B26}"/>
    <dgm:cxn modelId="{8D3D6D7D-823B-4C73-A2E6-14765CDABB26}" type="presOf" srcId="{C8A1ECE2-E47D-46CC-AF1E-DBDD0E445D73}" destId="{12175044-9251-40AD-9C39-BF6035FF19A8}" srcOrd="0" destOrd="0" presId="urn:microsoft.com/office/officeart/2005/8/layout/cycle2"/>
    <dgm:cxn modelId="{B67997FE-9518-4E13-900A-F354F113852B}" type="presOf" srcId="{E44DF1DA-76A0-421C-A63D-2BB01EBA7743}" destId="{26519EE8-AB2E-4F19-A880-5606D06AE52C}" srcOrd="0" destOrd="0" presId="urn:microsoft.com/office/officeart/2005/8/layout/cycle2"/>
    <dgm:cxn modelId="{F700C8CC-6AEA-4C56-91BF-34E398D4E6DC}" type="presOf" srcId="{D11C906D-42A1-4B19-8F07-FB45D34B8F05}" destId="{A0D6661C-58ED-487E-8B30-6E728820F6DB}" srcOrd="1" destOrd="0" presId="urn:microsoft.com/office/officeart/2005/8/layout/cycle2"/>
    <dgm:cxn modelId="{3697CD58-8133-4B7C-982E-DDE428F8E01F}" type="presOf" srcId="{749AC95D-2479-4D5D-8D48-B42818523791}" destId="{9684DAD7-8C65-4313-BD45-A6B10BF1CF8D}" srcOrd="0" destOrd="0" presId="urn:microsoft.com/office/officeart/2005/8/layout/cycle2"/>
    <dgm:cxn modelId="{985A1694-E5FE-4D0A-9AAE-554027B2A8D9}" type="presOf" srcId="{33F0F0E2-F755-419A-B823-6AA080BDCDCA}" destId="{85540342-1855-4602-AD7B-1DE311E84192}" srcOrd="1" destOrd="0" presId="urn:microsoft.com/office/officeart/2005/8/layout/cycle2"/>
    <dgm:cxn modelId="{7B76C59E-DCFB-413A-AD24-1C386848F1BB}" type="presOf" srcId="{D11C906D-42A1-4B19-8F07-FB45D34B8F05}" destId="{79E54E34-C029-4D8C-A868-5017A61D65E0}" srcOrd="0" destOrd="0" presId="urn:microsoft.com/office/officeart/2005/8/layout/cycle2"/>
    <dgm:cxn modelId="{692B7EDA-9968-4231-B192-F636A496D874}" srcId="{3874EBA4-578D-4FF1-9062-8A5C83AC6591}" destId="{59309300-4AC2-4FFD-A0EF-1F5796B0B33D}" srcOrd="4" destOrd="0" parTransId="{B5E6B310-6581-49EE-8D7A-1D8A98FB4A49}" sibTransId="{0FA832DC-A193-4F5A-A453-133A2E3786FF}"/>
    <dgm:cxn modelId="{2EA95F80-228B-4A54-B816-559CACACC0D5}" srcId="{3874EBA4-578D-4FF1-9062-8A5C83AC6591}" destId="{0E26878A-FA9D-4E89-AB5D-58F090E781B3}" srcOrd="3" destOrd="0" parTransId="{201A782B-E5E3-4A42-8043-FA263DA688F8}" sibTransId="{33F0F0E2-F755-419A-B823-6AA080BDCDCA}"/>
    <dgm:cxn modelId="{12A10667-89CB-40E0-9B24-19883C4B29E1}" type="presOf" srcId="{0E26878A-FA9D-4E89-AB5D-58F090E781B3}" destId="{4075E9BA-32C2-484D-9028-06AEC46A30A0}" srcOrd="0" destOrd="0" presId="urn:microsoft.com/office/officeart/2005/8/layout/cycle2"/>
    <dgm:cxn modelId="{CC7C1A93-E83B-4C91-A845-535E44E1CE1C}" type="presOf" srcId="{0FA832DC-A193-4F5A-A453-133A2E3786FF}" destId="{EF5776DB-EC4D-488D-B3C9-2DA3D7DDA02A}" srcOrd="0" destOrd="0" presId="urn:microsoft.com/office/officeart/2005/8/layout/cycle2"/>
    <dgm:cxn modelId="{0897B2EE-8149-4564-893F-00E159A2A6AE}" type="presOf" srcId="{881F8C46-6B30-4FBE-9D5D-8A08C29EEDDB}" destId="{A9574F67-F4ED-4108-8523-1DAFE8151988}" srcOrd="1" destOrd="0" presId="urn:microsoft.com/office/officeart/2005/8/layout/cycle2"/>
    <dgm:cxn modelId="{131F1972-01E7-4693-A1A3-F96849E56F5F}" type="presOf" srcId="{3874EBA4-578D-4FF1-9062-8A5C83AC6591}" destId="{D25F86EB-FB60-4847-842A-FF45C0786F2A}" srcOrd="0" destOrd="0" presId="urn:microsoft.com/office/officeart/2005/8/layout/cycle2"/>
    <dgm:cxn modelId="{EEDA48E2-B314-4702-9120-9ABC9C88A2B0}" type="presOf" srcId="{881F8C46-6B30-4FBE-9D5D-8A08C29EEDDB}" destId="{9A9FFFB7-9305-4CB8-AEC0-6395149B5792}" srcOrd="0" destOrd="0" presId="urn:microsoft.com/office/officeart/2005/8/layout/cycle2"/>
    <dgm:cxn modelId="{EFE25F22-182F-409B-9E97-4DEDC32C77B8}" type="presOf" srcId="{59309300-4AC2-4FFD-A0EF-1F5796B0B33D}" destId="{E45FA336-D9EF-4661-9C25-C53D3C90B473}" srcOrd="0" destOrd="0" presId="urn:microsoft.com/office/officeart/2005/8/layout/cycle2"/>
    <dgm:cxn modelId="{D3847B1D-7619-40EF-933F-417985655730}" srcId="{3874EBA4-578D-4FF1-9062-8A5C83AC6591}" destId="{E44DF1DA-76A0-421C-A63D-2BB01EBA7743}" srcOrd="2" destOrd="0" parTransId="{964BD289-8CBB-4ED5-A2E9-E7C7947489ED}" sibTransId="{D11C906D-42A1-4B19-8F07-FB45D34B8F05}"/>
    <dgm:cxn modelId="{13949BCB-4F56-48EE-B141-16166C8903C3}" type="presParOf" srcId="{D25F86EB-FB60-4847-842A-FF45C0786F2A}" destId="{9684DAD7-8C65-4313-BD45-A6B10BF1CF8D}" srcOrd="0" destOrd="0" presId="urn:microsoft.com/office/officeart/2005/8/layout/cycle2"/>
    <dgm:cxn modelId="{030351F0-407C-4FBA-ACCD-A51DD3EEE74C}" type="presParOf" srcId="{D25F86EB-FB60-4847-842A-FF45C0786F2A}" destId="{9A9FFFB7-9305-4CB8-AEC0-6395149B5792}" srcOrd="1" destOrd="0" presId="urn:microsoft.com/office/officeart/2005/8/layout/cycle2"/>
    <dgm:cxn modelId="{FF5E5A46-B9CF-4424-BCA6-A8B64957C9E7}" type="presParOf" srcId="{9A9FFFB7-9305-4CB8-AEC0-6395149B5792}" destId="{A9574F67-F4ED-4108-8523-1DAFE8151988}" srcOrd="0" destOrd="0" presId="urn:microsoft.com/office/officeart/2005/8/layout/cycle2"/>
    <dgm:cxn modelId="{C7D5FBAF-A9B6-429F-A208-F2B26D434166}" type="presParOf" srcId="{D25F86EB-FB60-4847-842A-FF45C0786F2A}" destId="{12175044-9251-40AD-9C39-BF6035FF19A8}" srcOrd="2" destOrd="0" presId="urn:microsoft.com/office/officeart/2005/8/layout/cycle2"/>
    <dgm:cxn modelId="{14DBEE16-270C-4B87-B2C7-E3C566B6C782}" type="presParOf" srcId="{D25F86EB-FB60-4847-842A-FF45C0786F2A}" destId="{FD896777-3AC5-4D53-A8D6-67B1B78FB3D6}" srcOrd="3" destOrd="0" presId="urn:microsoft.com/office/officeart/2005/8/layout/cycle2"/>
    <dgm:cxn modelId="{2A90691D-414D-470B-B2E6-64E5B0BA49DA}" type="presParOf" srcId="{FD896777-3AC5-4D53-A8D6-67B1B78FB3D6}" destId="{DE970EF6-3B5A-4664-900B-606B0C04E9CB}" srcOrd="0" destOrd="0" presId="urn:microsoft.com/office/officeart/2005/8/layout/cycle2"/>
    <dgm:cxn modelId="{C4D99296-CD81-47BC-A529-96FFDBFCA88B}" type="presParOf" srcId="{D25F86EB-FB60-4847-842A-FF45C0786F2A}" destId="{26519EE8-AB2E-4F19-A880-5606D06AE52C}" srcOrd="4" destOrd="0" presId="urn:microsoft.com/office/officeart/2005/8/layout/cycle2"/>
    <dgm:cxn modelId="{43995ECB-9B34-45A5-8072-647D1D27ADC2}" type="presParOf" srcId="{D25F86EB-FB60-4847-842A-FF45C0786F2A}" destId="{79E54E34-C029-4D8C-A868-5017A61D65E0}" srcOrd="5" destOrd="0" presId="urn:microsoft.com/office/officeart/2005/8/layout/cycle2"/>
    <dgm:cxn modelId="{FF48B757-EE0C-4DEB-A699-55D150AD5CF7}" type="presParOf" srcId="{79E54E34-C029-4D8C-A868-5017A61D65E0}" destId="{A0D6661C-58ED-487E-8B30-6E728820F6DB}" srcOrd="0" destOrd="0" presId="urn:microsoft.com/office/officeart/2005/8/layout/cycle2"/>
    <dgm:cxn modelId="{78EF0AF3-B70F-4345-9982-AD29E8922952}" type="presParOf" srcId="{D25F86EB-FB60-4847-842A-FF45C0786F2A}" destId="{4075E9BA-32C2-484D-9028-06AEC46A30A0}" srcOrd="6" destOrd="0" presId="urn:microsoft.com/office/officeart/2005/8/layout/cycle2"/>
    <dgm:cxn modelId="{C8EEF5EE-0249-4675-9003-BE364DC9DB7F}" type="presParOf" srcId="{D25F86EB-FB60-4847-842A-FF45C0786F2A}" destId="{6420AC11-8F72-4FA6-B250-7C0498AF527C}" srcOrd="7" destOrd="0" presId="urn:microsoft.com/office/officeart/2005/8/layout/cycle2"/>
    <dgm:cxn modelId="{A2038F06-8E65-4A90-AEB7-44CB49A1336E}" type="presParOf" srcId="{6420AC11-8F72-4FA6-B250-7C0498AF527C}" destId="{85540342-1855-4602-AD7B-1DE311E84192}" srcOrd="0" destOrd="0" presId="urn:microsoft.com/office/officeart/2005/8/layout/cycle2"/>
    <dgm:cxn modelId="{F7C06874-F567-4533-9836-9331E002FB92}" type="presParOf" srcId="{D25F86EB-FB60-4847-842A-FF45C0786F2A}" destId="{E45FA336-D9EF-4661-9C25-C53D3C90B473}" srcOrd="8" destOrd="0" presId="urn:microsoft.com/office/officeart/2005/8/layout/cycle2"/>
    <dgm:cxn modelId="{B7B593CC-4E8B-450D-B78E-42882CBFEF91}" type="presParOf" srcId="{D25F86EB-FB60-4847-842A-FF45C0786F2A}" destId="{EF5776DB-EC4D-488D-B3C9-2DA3D7DDA02A}" srcOrd="9" destOrd="0" presId="urn:microsoft.com/office/officeart/2005/8/layout/cycle2"/>
    <dgm:cxn modelId="{E4CBD505-5A6D-47E6-8AE9-A64478878666}" type="presParOf" srcId="{EF5776DB-EC4D-488D-B3C9-2DA3D7DDA02A}" destId="{CD6B01C0-9BEE-4601-88CD-6DD61FFE5BAB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992DB3E-0F44-4062-8F9A-0E252356601E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</dgm:pt>
    <dgm:pt modelId="{1D5310A9-8B7B-4ED8-91EB-0B6895779069}">
      <dgm:prSet phldrT="[Text]"/>
      <dgm:spPr/>
      <dgm:t>
        <a:bodyPr/>
        <a:lstStyle/>
        <a:p>
          <a:r>
            <a:rPr lang="fr-FR" dirty="0" smtClean="0"/>
            <a:t>Nombres de pépites a récupérées</a:t>
          </a:r>
          <a:endParaRPr lang="fr-FR" dirty="0"/>
        </a:p>
      </dgm:t>
    </dgm:pt>
    <dgm:pt modelId="{F7E5DA0A-3399-4C3A-B3C0-BD3880C0A40C}" type="parTrans" cxnId="{C40A111F-B62A-4C6B-8C33-8E2F365946C0}">
      <dgm:prSet/>
      <dgm:spPr/>
      <dgm:t>
        <a:bodyPr/>
        <a:lstStyle/>
        <a:p>
          <a:endParaRPr lang="fr-FR"/>
        </a:p>
      </dgm:t>
    </dgm:pt>
    <dgm:pt modelId="{1165750F-6B4E-48E5-B9AA-B4FBE5F8FB25}" type="sibTrans" cxnId="{C40A111F-B62A-4C6B-8C33-8E2F365946C0}">
      <dgm:prSet/>
      <dgm:spPr/>
      <dgm:t>
        <a:bodyPr/>
        <a:lstStyle/>
        <a:p>
          <a:endParaRPr lang="fr-FR"/>
        </a:p>
      </dgm:t>
    </dgm:pt>
    <dgm:pt modelId="{245FFD85-4903-46E6-9556-94489CA40A96}">
      <dgm:prSet phldrT="[Text]"/>
      <dgm:spPr/>
      <dgm:t>
        <a:bodyPr/>
        <a:lstStyle/>
        <a:p>
          <a:r>
            <a:rPr lang="fr-FR" dirty="0" smtClean="0"/>
            <a:t>Taille aléatoire de plus en plus petite</a:t>
          </a:r>
          <a:endParaRPr lang="fr-FR" dirty="0"/>
        </a:p>
      </dgm:t>
    </dgm:pt>
    <dgm:pt modelId="{BD561F12-AC0B-40E6-825C-E719E38CE884}" type="parTrans" cxnId="{98E063F2-ABF0-47A2-B07C-B69C1209C9B1}">
      <dgm:prSet/>
      <dgm:spPr/>
      <dgm:t>
        <a:bodyPr/>
        <a:lstStyle/>
        <a:p>
          <a:endParaRPr lang="fr-FR"/>
        </a:p>
      </dgm:t>
    </dgm:pt>
    <dgm:pt modelId="{04E21001-6DA6-4A4D-A192-7E097CB24CF9}" type="sibTrans" cxnId="{98E063F2-ABF0-47A2-B07C-B69C1209C9B1}">
      <dgm:prSet/>
      <dgm:spPr/>
      <dgm:t>
        <a:bodyPr/>
        <a:lstStyle/>
        <a:p>
          <a:endParaRPr lang="fr-FR"/>
        </a:p>
      </dgm:t>
    </dgm:pt>
    <dgm:pt modelId="{1F549FF7-D718-412E-8B95-37D438B1BC39}">
      <dgm:prSet phldrT="[Text]"/>
      <dgm:spPr/>
      <dgm:t>
        <a:bodyPr/>
        <a:lstStyle/>
        <a:p>
          <a:r>
            <a:rPr lang="fr-FR" dirty="0" smtClean="0"/>
            <a:t>Système de difficulté de notre gold miner</a:t>
          </a:r>
          <a:endParaRPr lang="fr-FR" dirty="0"/>
        </a:p>
      </dgm:t>
    </dgm:pt>
    <dgm:pt modelId="{EC3E3FE4-1983-42B1-92E4-689053A1E6D7}" type="parTrans" cxnId="{8E1C423E-BE2B-471A-9088-D01A1630CA67}">
      <dgm:prSet/>
      <dgm:spPr/>
      <dgm:t>
        <a:bodyPr/>
        <a:lstStyle/>
        <a:p>
          <a:endParaRPr lang="fr-FR"/>
        </a:p>
      </dgm:t>
    </dgm:pt>
    <dgm:pt modelId="{50FB529C-DB2D-4F3E-840E-192A8BF27F0B}" type="sibTrans" cxnId="{8E1C423E-BE2B-471A-9088-D01A1630CA67}">
      <dgm:prSet/>
      <dgm:spPr/>
      <dgm:t>
        <a:bodyPr/>
        <a:lstStyle/>
        <a:p>
          <a:endParaRPr lang="fr-FR"/>
        </a:p>
      </dgm:t>
    </dgm:pt>
    <dgm:pt modelId="{8C935326-24B7-4CFE-A2BD-90A8E53B0EF3}">
      <dgm:prSet phldrT="[Text]"/>
      <dgm:spPr/>
      <dgm:t>
        <a:bodyPr/>
        <a:lstStyle/>
        <a:p>
          <a:r>
            <a:rPr lang="fr-FR" dirty="0" smtClean="0"/>
            <a:t>Chaque </a:t>
          </a:r>
          <a:r>
            <a:rPr lang="fr-FR" dirty="0" smtClean="0"/>
            <a:t>niveau de difficulté correspond au nombre de pépites a récupérées.</a:t>
          </a:r>
          <a:endParaRPr lang="fr-FR" dirty="0"/>
        </a:p>
      </dgm:t>
    </dgm:pt>
    <dgm:pt modelId="{29CA0C1B-E8A9-48C3-B3BE-470BEE0C607C}" type="parTrans" cxnId="{14718C83-0445-4D1A-A71A-DDD9D30D1F7D}">
      <dgm:prSet/>
      <dgm:spPr/>
      <dgm:t>
        <a:bodyPr/>
        <a:lstStyle/>
        <a:p>
          <a:endParaRPr lang="fr-FR"/>
        </a:p>
      </dgm:t>
    </dgm:pt>
    <dgm:pt modelId="{31195E85-DCD4-445C-A577-2804F5FCE05F}" type="sibTrans" cxnId="{14718C83-0445-4D1A-A71A-DDD9D30D1F7D}">
      <dgm:prSet/>
      <dgm:spPr/>
      <dgm:t>
        <a:bodyPr/>
        <a:lstStyle/>
        <a:p>
          <a:endParaRPr lang="fr-FR"/>
        </a:p>
      </dgm:t>
    </dgm:pt>
    <dgm:pt modelId="{6BD219DB-EF24-47C3-82AC-C9A5C98A6434}">
      <dgm:prSet phldrT="[Text]"/>
      <dgm:spPr/>
      <dgm:t>
        <a:bodyPr/>
        <a:lstStyle/>
        <a:p>
          <a:r>
            <a:rPr lang="fr-FR" dirty="0" smtClean="0"/>
            <a:t>Chaque pépite affichée peut avoir 10 tailles différentes. Plus la difficulté est élevée plus il y a de chances qu’elle soit petite.</a:t>
          </a:r>
          <a:endParaRPr lang="fr-FR" dirty="0"/>
        </a:p>
      </dgm:t>
    </dgm:pt>
    <dgm:pt modelId="{593DEB1F-115B-49C9-B207-E45BF4EC383D}" type="parTrans" cxnId="{AAC5FAF9-B2C4-4B8A-989C-D0C346583BC5}">
      <dgm:prSet/>
      <dgm:spPr/>
      <dgm:t>
        <a:bodyPr/>
        <a:lstStyle/>
        <a:p>
          <a:endParaRPr lang="fr-FR"/>
        </a:p>
      </dgm:t>
    </dgm:pt>
    <dgm:pt modelId="{645D717B-7F23-464B-AF7C-B35F7D4C978D}" type="sibTrans" cxnId="{AAC5FAF9-B2C4-4B8A-989C-D0C346583BC5}">
      <dgm:prSet/>
      <dgm:spPr/>
      <dgm:t>
        <a:bodyPr/>
        <a:lstStyle/>
        <a:p>
          <a:endParaRPr lang="fr-FR"/>
        </a:p>
      </dgm:t>
    </dgm:pt>
    <dgm:pt modelId="{876B4E33-2AD4-42E4-8CE6-284CA07B4105}">
      <dgm:prSet phldrT="[Text]"/>
      <dgm:spPr/>
      <dgm:t>
        <a:bodyPr/>
        <a:lstStyle/>
        <a:p>
          <a:r>
            <a:rPr lang="fr-FR" dirty="0" smtClean="0"/>
            <a:t>Ainsi le but est de finir les niveaux avec un nombre de coups minimum. A partir du niveau de difficulté 10 celle-ci n’augmente plus.</a:t>
          </a:r>
          <a:endParaRPr lang="fr-FR" dirty="0"/>
        </a:p>
      </dgm:t>
    </dgm:pt>
    <dgm:pt modelId="{35EBC4BC-B5BA-44A7-A0F5-B3ED1AE76299}" type="parTrans" cxnId="{E2C8D826-33EE-4524-AF65-FB84503A45A3}">
      <dgm:prSet/>
      <dgm:spPr/>
      <dgm:t>
        <a:bodyPr/>
        <a:lstStyle/>
        <a:p>
          <a:endParaRPr lang="fr-FR"/>
        </a:p>
      </dgm:t>
    </dgm:pt>
    <dgm:pt modelId="{2F0451A8-73CB-4737-A8EC-69C7EA8A62F9}" type="sibTrans" cxnId="{E2C8D826-33EE-4524-AF65-FB84503A45A3}">
      <dgm:prSet/>
      <dgm:spPr/>
      <dgm:t>
        <a:bodyPr/>
        <a:lstStyle/>
        <a:p>
          <a:endParaRPr lang="fr-FR"/>
        </a:p>
      </dgm:t>
    </dgm:pt>
    <dgm:pt modelId="{F2C2AD43-6C3C-4C27-8974-2745C643BDE3}" type="pres">
      <dgm:prSet presAssocID="{E992DB3E-0F44-4062-8F9A-0E252356601E}" presName="linearFlow" presStyleCnt="0">
        <dgm:presLayoutVars>
          <dgm:dir/>
          <dgm:animLvl val="lvl"/>
          <dgm:resizeHandles val="exact"/>
        </dgm:presLayoutVars>
      </dgm:prSet>
      <dgm:spPr/>
    </dgm:pt>
    <dgm:pt modelId="{A4FCECE1-73C0-4966-B2FA-F726B3B9376E}" type="pres">
      <dgm:prSet presAssocID="{1D5310A9-8B7B-4ED8-91EB-0B6895779069}" presName="composite" presStyleCnt="0"/>
      <dgm:spPr/>
    </dgm:pt>
    <dgm:pt modelId="{38F20FA6-1C24-4C51-96F9-1B190D9D1AC3}" type="pres">
      <dgm:prSet presAssocID="{1D5310A9-8B7B-4ED8-91EB-0B6895779069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EB244B2-E17B-4413-8C10-35A2218B7599}" type="pres">
      <dgm:prSet presAssocID="{1D5310A9-8B7B-4ED8-91EB-0B6895779069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84F129C-7DE2-4B3E-B327-1DD60956B3DA}" type="pres">
      <dgm:prSet presAssocID="{1165750F-6B4E-48E5-B9AA-B4FBE5F8FB25}" presName="sp" presStyleCnt="0"/>
      <dgm:spPr/>
    </dgm:pt>
    <dgm:pt modelId="{3BDD51BA-391E-466D-9A29-8679FFEA21C1}" type="pres">
      <dgm:prSet presAssocID="{245FFD85-4903-46E6-9556-94489CA40A96}" presName="composite" presStyleCnt="0"/>
      <dgm:spPr/>
    </dgm:pt>
    <dgm:pt modelId="{6508238F-139F-4ABF-9992-70687F6CE2A3}" type="pres">
      <dgm:prSet presAssocID="{245FFD85-4903-46E6-9556-94489CA40A96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7E0EAA1-BB25-4E37-9035-EE4E34B47E03}" type="pres">
      <dgm:prSet presAssocID="{245FFD85-4903-46E6-9556-94489CA40A96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2BBEB5B-FFFD-4744-9E46-EF0003CDEC14}" type="pres">
      <dgm:prSet presAssocID="{04E21001-6DA6-4A4D-A192-7E097CB24CF9}" presName="sp" presStyleCnt="0"/>
      <dgm:spPr/>
    </dgm:pt>
    <dgm:pt modelId="{C4365C3A-B0A6-45E9-9489-C6D263EF58C7}" type="pres">
      <dgm:prSet presAssocID="{1F549FF7-D718-412E-8B95-37D438B1BC39}" presName="composite" presStyleCnt="0"/>
      <dgm:spPr/>
    </dgm:pt>
    <dgm:pt modelId="{D9652635-FFE8-4DE0-B283-4E09E46DBD3B}" type="pres">
      <dgm:prSet presAssocID="{1F549FF7-D718-412E-8B95-37D438B1BC39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9E882BA-D72A-4261-ADE8-CE172B1E493A}" type="pres">
      <dgm:prSet presAssocID="{1F549FF7-D718-412E-8B95-37D438B1BC39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63196329-BA7E-40ED-ACD2-0FD8AAB8C2CE}" type="presOf" srcId="{8C935326-24B7-4CFE-A2BD-90A8E53B0EF3}" destId="{EEB244B2-E17B-4413-8C10-35A2218B7599}" srcOrd="0" destOrd="0" presId="urn:microsoft.com/office/officeart/2005/8/layout/chevron2"/>
    <dgm:cxn modelId="{14718C83-0445-4D1A-A71A-DDD9D30D1F7D}" srcId="{1D5310A9-8B7B-4ED8-91EB-0B6895779069}" destId="{8C935326-24B7-4CFE-A2BD-90A8E53B0EF3}" srcOrd="0" destOrd="0" parTransId="{29CA0C1B-E8A9-48C3-B3BE-470BEE0C607C}" sibTransId="{31195E85-DCD4-445C-A577-2804F5FCE05F}"/>
    <dgm:cxn modelId="{E2C8D826-33EE-4524-AF65-FB84503A45A3}" srcId="{1F549FF7-D718-412E-8B95-37D438B1BC39}" destId="{876B4E33-2AD4-42E4-8CE6-284CA07B4105}" srcOrd="0" destOrd="0" parTransId="{35EBC4BC-B5BA-44A7-A0F5-B3ED1AE76299}" sibTransId="{2F0451A8-73CB-4737-A8EC-69C7EA8A62F9}"/>
    <dgm:cxn modelId="{C40A111F-B62A-4C6B-8C33-8E2F365946C0}" srcId="{E992DB3E-0F44-4062-8F9A-0E252356601E}" destId="{1D5310A9-8B7B-4ED8-91EB-0B6895779069}" srcOrd="0" destOrd="0" parTransId="{F7E5DA0A-3399-4C3A-B3C0-BD3880C0A40C}" sibTransId="{1165750F-6B4E-48E5-B9AA-B4FBE5F8FB25}"/>
    <dgm:cxn modelId="{E89CCB44-2100-4A3D-88DE-FCCB700F7600}" type="presOf" srcId="{6BD219DB-EF24-47C3-82AC-C9A5C98A6434}" destId="{F7E0EAA1-BB25-4E37-9035-EE4E34B47E03}" srcOrd="0" destOrd="0" presId="urn:microsoft.com/office/officeart/2005/8/layout/chevron2"/>
    <dgm:cxn modelId="{CFE46DFD-30A4-4C77-A7AF-C0245AB2AA82}" type="presOf" srcId="{876B4E33-2AD4-42E4-8CE6-284CA07B4105}" destId="{39E882BA-D72A-4261-ADE8-CE172B1E493A}" srcOrd="0" destOrd="0" presId="urn:microsoft.com/office/officeart/2005/8/layout/chevron2"/>
    <dgm:cxn modelId="{8E1C423E-BE2B-471A-9088-D01A1630CA67}" srcId="{E992DB3E-0F44-4062-8F9A-0E252356601E}" destId="{1F549FF7-D718-412E-8B95-37D438B1BC39}" srcOrd="2" destOrd="0" parTransId="{EC3E3FE4-1983-42B1-92E4-689053A1E6D7}" sibTransId="{50FB529C-DB2D-4F3E-840E-192A8BF27F0B}"/>
    <dgm:cxn modelId="{98E063F2-ABF0-47A2-B07C-B69C1209C9B1}" srcId="{E992DB3E-0F44-4062-8F9A-0E252356601E}" destId="{245FFD85-4903-46E6-9556-94489CA40A96}" srcOrd="1" destOrd="0" parTransId="{BD561F12-AC0B-40E6-825C-E719E38CE884}" sibTransId="{04E21001-6DA6-4A4D-A192-7E097CB24CF9}"/>
    <dgm:cxn modelId="{B27BDF75-A9A9-4AB0-B598-C60AA54D6783}" type="presOf" srcId="{1F549FF7-D718-412E-8B95-37D438B1BC39}" destId="{D9652635-FFE8-4DE0-B283-4E09E46DBD3B}" srcOrd="0" destOrd="0" presId="urn:microsoft.com/office/officeart/2005/8/layout/chevron2"/>
    <dgm:cxn modelId="{6A22853D-7240-486B-B63C-5633FE337FF3}" type="presOf" srcId="{E992DB3E-0F44-4062-8F9A-0E252356601E}" destId="{F2C2AD43-6C3C-4C27-8974-2745C643BDE3}" srcOrd="0" destOrd="0" presId="urn:microsoft.com/office/officeart/2005/8/layout/chevron2"/>
    <dgm:cxn modelId="{5CCF4AD7-AB23-4EC7-9E47-30B5467C6F82}" type="presOf" srcId="{1D5310A9-8B7B-4ED8-91EB-0B6895779069}" destId="{38F20FA6-1C24-4C51-96F9-1B190D9D1AC3}" srcOrd="0" destOrd="0" presId="urn:microsoft.com/office/officeart/2005/8/layout/chevron2"/>
    <dgm:cxn modelId="{1EC8DDAF-5415-4C3F-8083-4599FEC718AD}" type="presOf" srcId="{245FFD85-4903-46E6-9556-94489CA40A96}" destId="{6508238F-139F-4ABF-9992-70687F6CE2A3}" srcOrd="0" destOrd="0" presId="urn:microsoft.com/office/officeart/2005/8/layout/chevron2"/>
    <dgm:cxn modelId="{AAC5FAF9-B2C4-4B8A-989C-D0C346583BC5}" srcId="{245FFD85-4903-46E6-9556-94489CA40A96}" destId="{6BD219DB-EF24-47C3-82AC-C9A5C98A6434}" srcOrd="0" destOrd="0" parTransId="{593DEB1F-115B-49C9-B207-E45BF4EC383D}" sibTransId="{645D717B-7F23-464B-AF7C-B35F7D4C978D}"/>
    <dgm:cxn modelId="{54C7C558-0A66-4954-8411-73E98DDEC2EB}" type="presParOf" srcId="{F2C2AD43-6C3C-4C27-8974-2745C643BDE3}" destId="{A4FCECE1-73C0-4966-B2FA-F726B3B9376E}" srcOrd="0" destOrd="0" presId="urn:microsoft.com/office/officeart/2005/8/layout/chevron2"/>
    <dgm:cxn modelId="{9174ADED-749D-4C8A-AB2F-EFAFBC049AE5}" type="presParOf" srcId="{A4FCECE1-73C0-4966-B2FA-F726B3B9376E}" destId="{38F20FA6-1C24-4C51-96F9-1B190D9D1AC3}" srcOrd="0" destOrd="0" presId="urn:microsoft.com/office/officeart/2005/8/layout/chevron2"/>
    <dgm:cxn modelId="{0F4CBFB6-03AE-4079-A624-CF4AAFEE3460}" type="presParOf" srcId="{A4FCECE1-73C0-4966-B2FA-F726B3B9376E}" destId="{EEB244B2-E17B-4413-8C10-35A2218B7599}" srcOrd="1" destOrd="0" presId="urn:microsoft.com/office/officeart/2005/8/layout/chevron2"/>
    <dgm:cxn modelId="{D88D5702-0006-4AB0-A351-46957F3299ED}" type="presParOf" srcId="{F2C2AD43-6C3C-4C27-8974-2745C643BDE3}" destId="{684F129C-7DE2-4B3E-B327-1DD60956B3DA}" srcOrd="1" destOrd="0" presId="urn:microsoft.com/office/officeart/2005/8/layout/chevron2"/>
    <dgm:cxn modelId="{3470D1C7-6F17-4505-83C9-05224E185D80}" type="presParOf" srcId="{F2C2AD43-6C3C-4C27-8974-2745C643BDE3}" destId="{3BDD51BA-391E-466D-9A29-8679FFEA21C1}" srcOrd="2" destOrd="0" presId="urn:microsoft.com/office/officeart/2005/8/layout/chevron2"/>
    <dgm:cxn modelId="{EC4810E0-BF3A-4AB2-95FC-8E943F04E494}" type="presParOf" srcId="{3BDD51BA-391E-466D-9A29-8679FFEA21C1}" destId="{6508238F-139F-4ABF-9992-70687F6CE2A3}" srcOrd="0" destOrd="0" presId="urn:microsoft.com/office/officeart/2005/8/layout/chevron2"/>
    <dgm:cxn modelId="{ED57087C-F545-4D97-B2D9-9C3AC9D3A4A8}" type="presParOf" srcId="{3BDD51BA-391E-466D-9A29-8679FFEA21C1}" destId="{F7E0EAA1-BB25-4E37-9035-EE4E34B47E03}" srcOrd="1" destOrd="0" presId="urn:microsoft.com/office/officeart/2005/8/layout/chevron2"/>
    <dgm:cxn modelId="{14175290-4446-418C-BB0E-FD1987991E82}" type="presParOf" srcId="{F2C2AD43-6C3C-4C27-8974-2745C643BDE3}" destId="{42BBEB5B-FFFD-4744-9E46-EF0003CDEC14}" srcOrd="3" destOrd="0" presId="urn:microsoft.com/office/officeart/2005/8/layout/chevron2"/>
    <dgm:cxn modelId="{3E320A0C-6D67-410F-96B6-9F7DFFF45D3D}" type="presParOf" srcId="{F2C2AD43-6C3C-4C27-8974-2745C643BDE3}" destId="{C4365C3A-B0A6-45E9-9489-C6D263EF58C7}" srcOrd="4" destOrd="0" presId="urn:microsoft.com/office/officeart/2005/8/layout/chevron2"/>
    <dgm:cxn modelId="{ADCC5CE4-1ADC-4ADB-937B-6FA65F81A97E}" type="presParOf" srcId="{C4365C3A-B0A6-45E9-9489-C6D263EF58C7}" destId="{D9652635-FFE8-4DE0-B283-4E09E46DBD3B}" srcOrd="0" destOrd="0" presId="urn:microsoft.com/office/officeart/2005/8/layout/chevron2"/>
    <dgm:cxn modelId="{0CDC144F-0EA8-42FB-9176-40C9FD50EFB2}" type="presParOf" srcId="{C4365C3A-B0A6-45E9-9489-C6D263EF58C7}" destId="{39E882BA-D72A-4261-ADE8-CE172B1E493A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7CD66338-2FF6-4DF6-B125-A1A4567A5C75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198C656C-DFA3-4073-8F90-5DDC6CE139AE}">
      <dgm:prSet phldrT="[Text]"/>
      <dgm:spPr/>
      <dgm:t>
        <a:bodyPr/>
        <a:lstStyle/>
        <a:p>
          <a:r>
            <a:rPr lang="fr-FR" dirty="0" smtClean="0"/>
            <a:t>Si une partie était déjà lancée:</a:t>
          </a:r>
          <a:endParaRPr lang="fr-FR" dirty="0"/>
        </a:p>
      </dgm:t>
    </dgm:pt>
    <dgm:pt modelId="{C3A61803-E2D5-4AFF-995B-B0A15211A1F1}" type="parTrans" cxnId="{35A916F0-CDFA-4C29-9A9A-0CD647A1F5C2}">
      <dgm:prSet/>
      <dgm:spPr/>
      <dgm:t>
        <a:bodyPr/>
        <a:lstStyle/>
        <a:p>
          <a:endParaRPr lang="fr-FR"/>
        </a:p>
      </dgm:t>
    </dgm:pt>
    <dgm:pt modelId="{ABC08368-BA65-496D-B52F-FED5C96DEE65}" type="sibTrans" cxnId="{35A916F0-CDFA-4C29-9A9A-0CD647A1F5C2}">
      <dgm:prSet/>
      <dgm:spPr/>
      <dgm:t>
        <a:bodyPr/>
        <a:lstStyle/>
        <a:p>
          <a:endParaRPr lang="fr-FR"/>
        </a:p>
      </dgm:t>
    </dgm:pt>
    <dgm:pt modelId="{890F59A2-C852-4EDB-9DD1-53E426B4BF30}">
      <dgm:prSet phldrT="[Text]"/>
      <dgm:spPr/>
      <dgm:t>
        <a:bodyPr/>
        <a:lstStyle/>
        <a:p>
          <a:r>
            <a:rPr lang="fr-FR" dirty="0" smtClean="0"/>
            <a:t>Initialisation de </a:t>
          </a:r>
          <a:r>
            <a:rPr lang="fr-FR" dirty="0" err="1" smtClean="0"/>
            <a:t>GlisteMap</a:t>
          </a:r>
          <a:r>
            <a:rPr lang="fr-FR" dirty="0" smtClean="0"/>
            <a:t>[][]</a:t>
          </a:r>
          <a:endParaRPr lang="fr-FR" dirty="0"/>
        </a:p>
      </dgm:t>
    </dgm:pt>
    <dgm:pt modelId="{07586C7F-BCCB-4878-8F5A-CFDCBE0C4139}" type="parTrans" cxnId="{38ABBC3F-C645-4F27-B73B-587745CDF15D}">
      <dgm:prSet/>
      <dgm:spPr/>
      <dgm:t>
        <a:bodyPr/>
        <a:lstStyle/>
        <a:p>
          <a:endParaRPr lang="fr-FR"/>
        </a:p>
      </dgm:t>
    </dgm:pt>
    <dgm:pt modelId="{062F1F8F-DE2F-4920-8746-802E44F2F7EC}" type="sibTrans" cxnId="{38ABBC3F-C645-4F27-B73B-587745CDF15D}">
      <dgm:prSet/>
      <dgm:spPr/>
      <dgm:t>
        <a:bodyPr/>
        <a:lstStyle/>
        <a:p>
          <a:endParaRPr lang="fr-FR"/>
        </a:p>
      </dgm:t>
    </dgm:pt>
    <dgm:pt modelId="{3D074D0E-56A6-4EC9-B3C8-F413A1E54CCA}">
      <dgm:prSet phldrT="[Text]"/>
      <dgm:spPr/>
      <dgm:t>
        <a:bodyPr/>
        <a:lstStyle/>
        <a:p>
          <a:r>
            <a:rPr lang="fr-FR" dirty="0" smtClean="0"/>
            <a:t>Boucle qui se répète autant de fois que la difficulté actuelle</a:t>
          </a:r>
          <a:endParaRPr lang="fr-FR" dirty="0"/>
        </a:p>
      </dgm:t>
    </dgm:pt>
    <dgm:pt modelId="{14D12C9C-FEE2-4322-BF4A-831155511BD4}" type="parTrans" cxnId="{1935173B-62B5-4ADF-9CDF-FA1A56785AC0}">
      <dgm:prSet/>
      <dgm:spPr/>
      <dgm:t>
        <a:bodyPr/>
        <a:lstStyle/>
        <a:p>
          <a:endParaRPr lang="fr-FR"/>
        </a:p>
      </dgm:t>
    </dgm:pt>
    <dgm:pt modelId="{6B516566-036E-4B59-AB9C-CA3BA43877AB}" type="sibTrans" cxnId="{1935173B-62B5-4ADF-9CDF-FA1A56785AC0}">
      <dgm:prSet/>
      <dgm:spPr/>
      <dgm:t>
        <a:bodyPr/>
        <a:lstStyle/>
        <a:p>
          <a:endParaRPr lang="fr-FR"/>
        </a:p>
      </dgm:t>
    </dgm:pt>
    <dgm:pt modelId="{D37D0E74-6563-4E47-97C6-4C3B40CD138E}">
      <dgm:prSet phldrT="[Text]"/>
      <dgm:spPr/>
      <dgm:t>
        <a:bodyPr/>
        <a:lstStyle/>
        <a:p>
          <a:r>
            <a:rPr lang="fr-FR" dirty="0" smtClean="0"/>
            <a:t>Position X,Y, et type de pépite aléatoire</a:t>
          </a:r>
          <a:endParaRPr lang="fr-FR" dirty="0"/>
        </a:p>
      </dgm:t>
    </dgm:pt>
    <dgm:pt modelId="{006A6A26-AEB5-4681-85CB-133F8B4C1F0D}" type="parTrans" cxnId="{AEA3AF3A-0AAA-47FB-BF1B-660AD960CF94}">
      <dgm:prSet/>
      <dgm:spPr/>
      <dgm:t>
        <a:bodyPr/>
        <a:lstStyle/>
        <a:p>
          <a:endParaRPr lang="fr-FR"/>
        </a:p>
      </dgm:t>
    </dgm:pt>
    <dgm:pt modelId="{EF82E004-68A5-4995-8ED3-8AC7B69284AC}" type="sibTrans" cxnId="{AEA3AF3A-0AAA-47FB-BF1B-660AD960CF94}">
      <dgm:prSet/>
      <dgm:spPr/>
      <dgm:t>
        <a:bodyPr/>
        <a:lstStyle/>
        <a:p>
          <a:endParaRPr lang="fr-FR"/>
        </a:p>
      </dgm:t>
    </dgm:pt>
    <dgm:pt modelId="{2F65AA9A-A050-42FE-A86F-0CA984787087}">
      <dgm:prSet phldrT="[Text]"/>
      <dgm:spPr/>
      <dgm:t>
        <a:bodyPr/>
        <a:lstStyle/>
        <a:p>
          <a:r>
            <a:rPr lang="fr-FR" dirty="0" smtClean="0"/>
            <a:t>Création d’un rectangle jaune par pépite</a:t>
          </a:r>
          <a:endParaRPr lang="fr-FR" dirty="0"/>
        </a:p>
      </dgm:t>
    </dgm:pt>
    <dgm:pt modelId="{BB913317-695F-46A1-A08C-5F2DEAE2A396}" type="parTrans" cxnId="{7C3D044B-FAAE-42F6-9D15-271CE8228AF9}">
      <dgm:prSet/>
      <dgm:spPr/>
      <dgm:t>
        <a:bodyPr/>
        <a:lstStyle/>
        <a:p>
          <a:endParaRPr lang="fr-FR"/>
        </a:p>
      </dgm:t>
    </dgm:pt>
    <dgm:pt modelId="{6A17618B-7B02-4A11-B018-71B626E1768A}" type="sibTrans" cxnId="{7C3D044B-FAAE-42F6-9D15-271CE8228AF9}">
      <dgm:prSet/>
      <dgm:spPr/>
      <dgm:t>
        <a:bodyPr/>
        <a:lstStyle/>
        <a:p>
          <a:endParaRPr lang="fr-FR"/>
        </a:p>
      </dgm:t>
    </dgm:pt>
    <dgm:pt modelId="{942AC0DD-A0DA-4CF9-90B1-533F861ED0BC}">
      <dgm:prSet/>
      <dgm:spPr/>
      <dgm:t>
        <a:bodyPr/>
        <a:lstStyle/>
        <a:p>
          <a:r>
            <a:rPr lang="fr-FR" dirty="0" smtClean="0"/>
            <a:t>Reset de toutes les variables globales</a:t>
          </a:r>
          <a:endParaRPr lang="fr-FR" dirty="0"/>
        </a:p>
      </dgm:t>
    </dgm:pt>
    <dgm:pt modelId="{A056F914-E824-437F-A0FE-F4A1DA0F40EA}" type="parTrans" cxnId="{27BA7104-0A58-42E2-9765-3421A4530214}">
      <dgm:prSet/>
      <dgm:spPr/>
      <dgm:t>
        <a:bodyPr/>
        <a:lstStyle/>
        <a:p>
          <a:endParaRPr lang="fr-FR"/>
        </a:p>
      </dgm:t>
    </dgm:pt>
    <dgm:pt modelId="{F9DB5436-AB4E-4BEA-90F3-9F3AD8D53B45}" type="sibTrans" cxnId="{27BA7104-0A58-42E2-9765-3421A4530214}">
      <dgm:prSet/>
      <dgm:spPr/>
      <dgm:t>
        <a:bodyPr/>
        <a:lstStyle/>
        <a:p>
          <a:endParaRPr lang="fr-FR"/>
        </a:p>
      </dgm:t>
    </dgm:pt>
    <dgm:pt modelId="{DE34EC2B-F26C-430A-80E0-793247BD53FB}" type="pres">
      <dgm:prSet presAssocID="{7CD66338-2FF6-4DF6-B125-A1A4567A5C75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4C6281D0-7796-4A2B-B1DC-1B511052A749}" type="pres">
      <dgm:prSet presAssocID="{198C656C-DFA3-4073-8F90-5DDC6CE139AE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4DDB685-BD90-4B86-BA2E-66C7950C2DFA}" type="pres">
      <dgm:prSet presAssocID="{ABC08368-BA65-496D-B52F-FED5C96DEE65}" presName="sibTrans" presStyleLbl="sibTrans2D1" presStyleIdx="0" presStyleCnt="5"/>
      <dgm:spPr/>
      <dgm:t>
        <a:bodyPr/>
        <a:lstStyle/>
        <a:p>
          <a:endParaRPr lang="fr-FR"/>
        </a:p>
      </dgm:t>
    </dgm:pt>
    <dgm:pt modelId="{8A8CEB85-0C06-412D-9399-849808154429}" type="pres">
      <dgm:prSet presAssocID="{ABC08368-BA65-496D-B52F-FED5C96DEE65}" presName="connectorText" presStyleLbl="sibTrans2D1" presStyleIdx="0" presStyleCnt="5"/>
      <dgm:spPr/>
      <dgm:t>
        <a:bodyPr/>
        <a:lstStyle/>
        <a:p>
          <a:endParaRPr lang="fr-FR"/>
        </a:p>
      </dgm:t>
    </dgm:pt>
    <dgm:pt modelId="{B91D2399-99E2-49A9-9E5D-BC81E8819F1E}" type="pres">
      <dgm:prSet presAssocID="{890F59A2-C852-4EDB-9DD1-53E426B4BF30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1148216-D7FA-4AB1-AD55-D3EBA092A46D}" type="pres">
      <dgm:prSet presAssocID="{062F1F8F-DE2F-4920-8746-802E44F2F7EC}" presName="sibTrans" presStyleLbl="sibTrans2D1" presStyleIdx="1" presStyleCnt="5"/>
      <dgm:spPr/>
      <dgm:t>
        <a:bodyPr/>
        <a:lstStyle/>
        <a:p>
          <a:endParaRPr lang="fr-FR"/>
        </a:p>
      </dgm:t>
    </dgm:pt>
    <dgm:pt modelId="{50DDBBF3-8BB5-415A-8BAD-11A584E9B5E8}" type="pres">
      <dgm:prSet presAssocID="{062F1F8F-DE2F-4920-8746-802E44F2F7EC}" presName="connectorText" presStyleLbl="sibTrans2D1" presStyleIdx="1" presStyleCnt="5"/>
      <dgm:spPr/>
      <dgm:t>
        <a:bodyPr/>
        <a:lstStyle/>
        <a:p>
          <a:endParaRPr lang="fr-FR"/>
        </a:p>
      </dgm:t>
    </dgm:pt>
    <dgm:pt modelId="{F6149AE5-45C5-46EF-83BE-4772E9273631}" type="pres">
      <dgm:prSet presAssocID="{3D074D0E-56A6-4EC9-B3C8-F413A1E54CCA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C7E5790-1E64-4F25-8A8F-12E961B6D723}" type="pres">
      <dgm:prSet presAssocID="{6B516566-036E-4B59-AB9C-CA3BA43877AB}" presName="sibTrans" presStyleLbl="sibTrans2D1" presStyleIdx="2" presStyleCnt="5"/>
      <dgm:spPr/>
      <dgm:t>
        <a:bodyPr/>
        <a:lstStyle/>
        <a:p>
          <a:endParaRPr lang="fr-FR"/>
        </a:p>
      </dgm:t>
    </dgm:pt>
    <dgm:pt modelId="{1E91AB13-0543-4AB5-BC56-AB9F55EE0A49}" type="pres">
      <dgm:prSet presAssocID="{6B516566-036E-4B59-AB9C-CA3BA43877AB}" presName="connectorText" presStyleLbl="sibTrans2D1" presStyleIdx="2" presStyleCnt="5"/>
      <dgm:spPr/>
      <dgm:t>
        <a:bodyPr/>
        <a:lstStyle/>
        <a:p>
          <a:endParaRPr lang="fr-FR"/>
        </a:p>
      </dgm:t>
    </dgm:pt>
    <dgm:pt modelId="{FAC96156-888E-4D9C-B133-41FF35016276}" type="pres">
      <dgm:prSet presAssocID="{D37D0E74-6563-4E47-97C6-4C3B40CD138E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033CD30-D2C2-4A4C-9937-51C0CB5542D7}" type="pres">
      <dgm:prSet presAssocID="{EF82E004-68A5-4995-8ED3-8AC7B69284AC}" presName="sibTrans" presStyleLbl="sibTrans2D1" presStyleIdx="3" presStyleCnt="5"/>
      <dgm:spPr/>
      <dgm:t>
        <a:bodyPr/>
        <a:lstStyle/>
        <a:p>
          <a:endParaRPr lang="fr-FR"/>
        </a:p>
      </dgm:t>
    </dgm:pt>
    <dgm:pt modelId="{4EBED4AC-4AC8-4157-9A1B-070F1D5AC9F7}" type="pres">
      <dgm:prSet presAssocID="{EF82E004-68A5-4995-8ED3-8AC7B69284AC}" presName="connectorText" presStyleLbl="sibTrans2D1" presStyleIdx="3" presStyleCnt="5"/>
      <dgm:spPr/>
      <dgm:t>
        <a:bodyPr/>
        <a:lstStyle/>
        <a:p>
          <a:endParaRPr lang="fr-FR"/>
        </a:p>
      </dgm:t>
    </dgm:pt>
    <dgm:pt modelId="{3923C719-5938-4DCA-AF4E-A12C508C0DA7}" type="pres">
      <dgm:prSet presAssocID="{2F65AA9A-A050-42FE-A86F-0CA984787087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2CA919E-4718-4200-B5C6-1E866385CA2A}" type="pres">
      <dgm:prSet presAssocID="{6A17618B-7B02-4A11-B018-71B626E1768A}" presName="sibTrans" presStyleLbl="sibTrans2D1" presStyleIdx="4" presStyleCnt="5"/>
      <dgm:spPr/>
      <dgm:t>
        <a:bodyPr/>
        <a:lstStyle/>
        <a:p>
          <a:endParaRPr lang="fr-FR"/>
        </a:p>
      </dgm:t>
    </dgm:pt>
    <dgm:pt modelId="{C3771AFF-0B3B-4193-B10F-565571F5FCFF}" type="pres">
      <dgm:prSet presAssocID="{6A17618B-7B02-4A11-B018-71B626E1768A}" presName="connectorText" presStyleLbl="sibTrans2D1" presStyleIdx="4" presStyleCnt="5"/>
      <dgm:spPr/>
      <dgm:t>
        <a:bodyPr/>
        <a:lstStyle/>
        <a:p>
          <a:endParaRPr lang="fr-FR"/>
        </a:p>
      </dgm:t>
    </dgm:pt>
  </dgm:ptLst>
  <dgm:cxnLst>
    <dgm:cxn modelId="{35A916F0-CDFA-4C29-9A9A-0CD647A1F5C2}" srcId="{7CD66338-2FF6-4DF6-B125-A1A4567A5C75}" destId="{198C656C-DFA3-4073-8F90-5DDC6CE139AE}" srcOrd="0" destOrd="0" parTransId="{C3A61803-E2D5-4AFF-995B-B0A15211A1F1}" sibTransId="{ABC08368-BA65-496D-B52F-FED5C96DEE65}"/>
    <dgm:cxn modelId="{B8D65D27-D3F2-4973-B2A5-A325C9558DBE}" type="presOf" srcId="{198C656C-DFA3-4073-8F90-5DDC6CE139AE}" destId="{4C6281D0-7796-4A2B-B1DC-1B511052A749}" srcOrd="0" destOrd="0" presId="urn:microsoft.com/office/officeart/2005/8/layout/cycle2"/>
    <dgm:cxn modelId="{DC87EF17-7888-4624-843B-835BF2E99D25}" type="presOf" srcId="{3D074D0E-56A6-4EC9-B3C8-F413A1E54CCA}" destId="{F6149AE5-45C5-46EF-83BE-4772E9273631}" srcOrd="0" destOrd="0" presId="urn:microsoft.com/office/officeart/2005/8/layout/cycle2"/>
    <dgm:cxn modelId="{2DE3FA57-63A0-458A-97CF-F6ADCD34FDF1}" type="presOf" srcId="{6B516566-036E-4B59-AB9C-CA3BA43877AB}" destId="{1E91AB13-0543-4AB5-BC56-AB9F55EE0A49}" srcOrd="1" destOrd="0" presId="urn:microsoft.com/office/officeart/2005/8/layout/cycle2"/>
    <dgm:cxn modelId="{AEA3AF3A-0AAA-47FB-BF1B-660AD960CF94}" srcId="{7CD66338-2FF6-4DF6-B125-A1A4567A5C75}" destId="{D37D0E74-6563-4E47-97C6-4C3B40CD138E}" srcOrd="3" destOrd="0" parTransId="{006A6A26-AEB5-4681-85CB-133F8B4C1F0D}" sibTransId="{EF82E004-68A5-4995-8ED3-8AC7B69284AC}"/>
    <dgm:cxn modelId="{4F914ACF-3413-493E-87AB-8AC73182C636}" type="presOf" srcId="{6A17618B-7B02-4A11-B018-71B626E1768A}" destId="{22CA919E-4718-4200-B5C6-1E866385CA2A}" srcOrd="0" destOrd="0" presId="urn:microsoft.com/office/officeart/2005/8/layout/cycle2"/>
    <dgm:cxn modelId="{1935173B-62B5-4ADF-9CDF-FA1A56785AC0}" srcId="{7CD66338-2FF6-4DF6-B125-A1A4567A5C75}" destId="{3D074D0E-56A6-4EC9-B3C8-F413A1E54CCA}" srcOrd="2" destOrd="0" parTransId="{14D12C9C-FEE2-4322-BF4A-831155511BD4}" sibTransId="{6B516566-036E-4B59-AB9C-CA3BA43877AB}"/>
    <dgm:cxn modelId="{38ABBC3F-C645-4F27-B73B-587745CDF15D}" srcId="{7CD66338-2FF6-4DF6-B125-A1A4567A5C75}" destId="{890F59A2-C852-4EDB-9DD1-53E426B4BF30}" srcOrd="1" destOrd="0" parTransId="{07586C7F-BCCB-4878-8F5A-CFDCBE0C4139}" sibTransId="{062F1F8F-DE2F-4920-8746-802E44F2F7EC}"/>
    <dgm:cxn modelId="{7C3D044B-FAAE-42F6-9D15-271CE8228AF9}" srcId="{7CD66338-2FF6-4DF6-B125-A1A4567A5C75}" destId="{2F65AA9A-A050-42FE-A86F-0CA984787087}" srcOrd="4" destOrd="0" parTransId="{BB913317-695F-46A1-A08C-5F2DEAE2A396}" sibTransId="{6A17618B-7B02-4A11-B018-71B626E1768A}"/>
    <dgm:cxn modelId="{C8C56688-2BF9-400D-A679-C67CE0F84B7E}" type="presOf" srcId="{D37D0E74-6563-4E47-97C6-4C3B40CD138E}" destId="{FAC96156-888E-4D9C-B133-41FF35016276}" srcOrd="0" destOrd="0" presId="urn:microsoft.com/office/officeart/2005/8/layout/cycle2"/>
    <dgm:cxn modelId="{92EE352C-1E81-46FD-A643-DD0EBF56F9E3}" type="presOf" srcId="{6A17618B-7B02-4A11-B018-71B626E1768A}" destId="{C3771AFF-0B3B-4193-B10F-565571F5FCFF}" srcOrd="1" destOrd="0" presId="urn:microsoft.com/office/officeart/2005/8/layout/cycle2"/>
    <dgm:cxn modelId="{FE59D50E-58AE-41C6-914C-960820AD2D59}" type="presOf" srcId="{EF82E004-68A5-4995-8ED3-8AC7B69284AC}" destId="{7033CD30-D2C2-4A4C-9937-51C0CB5542D7}" srcOrd="0" destOrd="0" presId="urn:microsoft.com/office/officeart/2005/8/layout/cycle2"/>
    <dgm:cxn modelId="{4429DBE5-DA16-4E4E-810C-8A142C00903E}" type="presOf" srcId="{ABC08368-BA65-496D-B52F-FED5C96DEE65}" destId="{B4DDB685-BD90-4B86-BA2E-66C7950C2DFA}" srcOrd="0" destOrd="0" presId="urn:microsoft.com/office/officeart/2005/8/layout/cycle2"/>
    <dgm:cxn modelId="{EFC2DF76-5233-4328-B246-F7FA92760928}" type="presOf" srcId="{7CD66338-2FF6-4DF6-B125-A1A4567A5C75}" destId="{DE34EC2B-F26C-430A-80E0-793247BD53FB}" srcOrd="0" destOrd="0" presId="urn:microsoft.com/office/officeart/2005/8/layout/cycle2"/>
    <dgm:cxn modelId="{AF318617-45FC-473A-99FA-C9FB9BC82C24}" type="presOf" srcId="{ABC08368-BA65-496D-B52F-FED5C96DEE65}" destId="{8A8CEB85-0C06-412D-9399-849808154429}" srcOrd="1" destOrd="0" presId="urn:microsoft.com/office/officeart/2005/8/layout/cycle2"/>
    <dgm:cxn modelId="{96FD7A97-9E7F-4E20-A713-EE7F9D841C69}" type="presOf" srcId="{942AC0DD-A0DA-4CF9-90B1-533F861ED0BC}" destId="{4C6281D0-7796-4A2B-B1DC-1B511052A749}" srcOrd="0" destOrd="1" presId="urn:microsoft.com/office/officeart/2005/8/layout/cycle2"/>
    <dgm:cxn modelId="{FE2B648B-868E-4564-A375-1FDB8B043E06}" type="presOf" srcId="{2F65AA9A-A050-42FE-A86F-0CA984787087}" destId="{3923C719-5938-4DCA-AF4E-A12C508C0DA7}" srcOrd="0" destOrd="0" presId="urn:microsoft.com/office/officeart/2005/8/layout/cycle2"/>
    <dgm:cxn modelId="{27BA7104-0A58-42E2-9765-3421A4530214}" srcId="{198C656C-DFA3-4073-8F90-5DDC6CE139AE}" destId="{942AC0DD-A0DA-4CF9-90B1-533F861ED0BC}" srcOrd="0" destOrd="0" parTransId="{A056F914-E824-437F-A0FE-F4A1DA0F40EA}" sibTransId="{F9DB5436-AB4E-4BEA-90F3-9F3AD8D53B45}"/>
    <dgm:cxn modelId="{9FC3843C-6968-4EA5-A84F-BA8FA6403FB7}" type="presOf" srcId="{6B516566-036E-4B59-AB9C-CA3BA43877AB}" destId="{CC7E5790-1E64-4F25-8A8F-12E961B6D723}" srcOrd="0" destOrd="0" presId="urn:microsoft.com/office/officeart/2005/8/layout/cycle2"/>
    <dgm:cxn modelId="{BD1D5FAB-ADA8-4074-AFF5-D38770FFE3E7}" type="presOf" srcId="{EF82E004-68A5-4995-8ED3-8AC7B69284AC}" destId="{4EBED4AC-4AC8-4157-9A1B-070F1D5AC9F7}" srcOrd="1" destOrd="0" presId="urn:microsoft.com/office/officeart/2005/8/layout/cycle2"/>
    <dgm:cxn modelId="{29DE9456-9382-4EE4-8166-497B6EEE42A6}" type="presOf" srcId="{062F1F8F-DE2F-4920-8746-802E44F2F7EC}" destId="{F1148216-D7FA-4AB1-AD55-D3EBA092A46D}" srcOrd="0" destOrd="0" presId="urn:microsoft.com/office/officeart/2005/8/layout/cycle2"/>
    <dgm:cxn modelId="{64757863-B52F-4BD1-8997-98CBF61F9FF4}" type="presOf" srcId="{062F1F8F-DE2F-4920-8746-802E44F2F7EC}" destId="{50DDBBF3-8BB5-415A-8BAD-11A584E9B5E8}" srcOrd="1" destOrd="0" presId="urn:microsoft.com/office/officeart/2005/8/layout/cycle2"/>
    <dgm:cxn modelId="{B9230563-1443-4ACD-ADAD-0E2EF8848ED0}" type="presOf" srcId="{890F59A2-C852-4EDB-9DD1-53E426B4BF30}" destId="{B91D2399-99E2-49A9-9E5D-BC81E8819F1E}" srcOrd="0" destOrd="0" presId="urn:microsoft.com/office/officeart/2005/8/layout/cycle2"/>
    <dgm:cxn modelId="{8ACE5B51-348E-4E05-8C23-700FF67518BE}" type="presParOf" srcId="{DE34EC2B-F26C-430A-80E0-793247BD53FB}" destId="{4C6281D0-7796-4A2B-B1DC-1B511052A749}" srcOrd="0" destOrd="0" presId="urn:microsoft.com/office/officeart/2005/8/layout/cycle2"/>
    <dgm:cxn modelId="{A41698F8-B159-4078-A043-32B5319E1F50}" type="presParOf" srcId="{DE34EC2B-F26C-430A-80E0-793247BD53FB}" destId="{B4DDB685-BD90-4B86-BA2E-66C7950C2DFA}" srcOrd="1" destOrd="0" presId="urn:microsoft.com/office/officeart/2005/8/layout/cycle2"/>
    <dgm:cxn modelId="{B8276117-26F1-4978-A524-3F717846BD54}" type="presParOf" srcId="{B4DDB685-BD90-4B86-BA2E-66C7950C2DFA}" destId="{8A8CEB85-0C06-412D-9399-849808154429}" srcOrd="0" destOrd="0" presId="urn:microsoft.com/office/officeart/2005/8/layout/cycle2"/>
    <dgm:cxn modelId="{E012E31E-2594-41E1-925E-624FB497FC4F}" type="presParOf" srcId="{DE34EC2B-F26C-430A-80E0-793247BD53FB}" destId="{B91D2399-99E2-49A9-9E5D-BC81E8819F1E}" srcOrd="2" destOrd="0" presId="urn:microsoft.com/office/officeart/2005/8/layout/cycle2"/>
    <dgm:cxn modelId="{E70156C0-341C-4123-9C1B-048D74A38BCF}" type="presParOf" srcId="{DE34EC2B-F26C-430A-80E0-793247BD53FB}" destId="{F1148216-D7FA-4AB1-AD55-D3EBA092A46D}" srcOrd="3" destOrd="0" presId="urn:microsoft.com/office/officeart/2005/8/layout/cycle2"/>
    <dgm:cxn modelId="{974D99B8-E227-4752-9AC7-5183125F76C1}" type="presParOf" srcId="{F1148216-D7FA-4AB1-AD55-D3EBA092A46D}" destId="{50DDBBF3-8BB5-415A-8BAD-11A584E9B5E8}" srcOrd="0" destOrd="0" presId="urn:microsoft.com/office/officeart/2005/8/layout/cycle2"/>
    <dgm:cxn modelId="{5187C99B-7F85-4CBD-9CCC-5421ABA0B87F}" type="presParOf" srcId="{DE34EC2B-F26C-430A-80E0-793247BD53FB}" destId="{F6149AE5-45C5-46EF-83BE-4772E9273631}" srcOrd="4" destOrd="0" presId="urn:microsoft.com/office/officeart/2005/8/layout/cycle2"/>
    <dgm:cxn modelId="{1330E262-8E8D-48F2-9D1D-6E872AA5F184}" type="presParOf" srcId="{DE34EC2B-F26C-430A-80E0-793247BD53FB}" destId="{CC7E5790-1E64-4F25-8A8F-12E961B6D723}" srcOrd="5" destOrd="0" presId="urn:microsoft.com/office/officeart/2005/8/layout/cycle2"/>
    <dgm:cxn modelId="{6309BF54-C229-40B4-B92D-BE15FE615376}" type="presParOf" srcId="{CC7E5790-1E64-4F25-8A8F-12E961B6D723}" destId="{1E91AB13-0543-4AB5-BC56-AB9F55EE0A49}" srcOrd="0" destOrd="0" presId="urn:microsoft.com/office/officeart/2005/8/layout/cycle2"/>
    <dgm:cxn modelId="{82BC03BE-E469-4CE9-A3B1-DDEC96A799D6}" type="presParOf" srcId="{DE34EC2B-F26C-430A-80E0-793247BD53FB}" destId="{FAC96156-888E-4D9C-B133-41FF35016276}" srcOrd="6" destOrd="0" presId="urn:microsoft.com/office/officeart/2005/8/layout/cycle2"/>
    <dgm:cxn modelId="{4FFFE207-F5F9-400E-9D7B-05BA5ECA1D14}" type="presParOf" srcId="{DE34EC2B-F26C-430A-80E0-793247BD53FB}" destId="{7033CD30-D2C2-4A4C-9937-51C0CB5542D7}" srcOrd="7" destOrd="0" presId="urn:microsoft.com/office/officeart/2005/8/layout/cycle2"/>
    <dgm:cxn modelId="{4AC0A3DC-7CC5-40AE-9BAB-5734E634DC0B}" type="presParOf" srcId="{7033CD30-D2C2-4A4C-9937-51C0CB5542D7}" destId="{4EBED4AC-4AC8-4157-9A1B-070F1D5AC9F7}" srcOrd="0" destOrd="0" presId="urn:microsoft.com/office/officeart/2005/8/layout/cycle2"/>
    <dgm:cxn modelId="{B6E9256E-4D98-4A67-9827-27A86558C72F}" type="presParOf" srcId="{DE34EC2B-F26C-430A-80E0-793247BD53FB}" destId="{3923C719-5938-4DCA-AF4E-A12C508C0DA7}" srcOrd="8" destOrd="0" presId="urn:microsoft.com/office/officeart/2005/8/layout/cycle2"/>
    <dgm:cxn modelId="{A635EDA4-E73D-4C93-839C-067BE3DC84E9}" type="presParOf" srcId="{DE34EC2B-F26C-430A-80E0-793247BD53FB}" destId="{22CA919E-4718-4200-B5C6-1E866385CA2A}" srcOrd="9" destOrd="0" presId="urn:microsoft.com/office/officeart/2005/8/layout/cycle2"/>
    <dgm:cxn modelId="{950AF719-0842-44BF-BBB6-466E6418AD5E}" type="presParOf" srcId="{22CA919E-4718-4200-B5C6-1E866385CA2A}" destId="{C3771AFF-0B3B-4193-B10F-565571F5FCFF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8C065A-6AC3-4475-AB19-F58B9C46CED8}">
      <dsp:nvSpPr>
        <dsp:cNvPr id="0" name=""/>
        <dsp:cNvSpPr/>
      </dsp:nvSpPr>
      <dsp:spPr>
        <a:xfrm rot="4396374">
          <a:off x="1962440" y="870304"/>
          <a:ext cx="3775518" cy="2632953"/>
        </a:xfrm>
        <a:prstGeom prst="swooshArrow">
          <a:avLst>
            <a:gd name="adj1" fmla="val 16310"/>
            <a:gd name="adj2" fmla="val 313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5506622-9272-4762-884B-67976A418B46}">
      <dsp:nvSpPr>
        <dsp:cNvPr id="0" name=""/>
        <dsp:cNvSpPr/>
      </dsp:nvSpPr>
      <dsp:spPr>
        <a:xfrm>
          <a:off x="3962250" y="1698254"/>
          <a:ext cx="95343" cy="95343"/>
        </a:xfrm>
        <a:prstGeom prst="ellips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7679903-CD9B-4682-AF01-AEF7BBD53F1B}">
      <dsp:nvSpPr>
        <dsp:cNvPr id="0" name=""/>
        <dsp:cNvSpPr/>
      </dsp:nvSpPr>
      <dsp:spPr>
        <a:xfrm>
          <a:off x="1709340" y="0"/>
          <a:ext cx="1780040" cy="6997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Trouver note idée principale</a:t>
          </a:r>
          <a:endParaRPr lang="fr-FR" sz="12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900" kern="1200" dirty="0" smtClean="0"/>
            <a:t>Jeux flashs/ </a:t>
          </a:r>
          <a:r>
            <a:rPr lang="fr-FR" sz="900" kern="1200" dirty="0" err="1" smtClean="0"/>
            <a:t>Android</a:t>
          </a:r>
          <a:endParaRPr lang="fr-FR" sz="900" kern="1200" dirty="0"/>
        </a:p>
      </dsp:txBody>
      <dsp:txXfrm>
        <a:off x="1709340" y="0"/>
        <a:ext cx="1780040" cy="699770"/>
      </dsp:txXfrm>
    </dsp:sp>
    <dsp:sp modelId="{B87D674E-798C-44AC-8E1D-F9AF8E78FA40}">
      <dsp:nvSpPr>
        <dsp:cNvPr id="0" name=""/>
        <dsp:cNvSpPr/>
      </dsp:nvSpPr>
      <dsp:spPr>
        <a:xfrm>
          <a:off x="4403455" y="1396041"/>
          <a:ext cx="2116804" cy="6997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Evaluer nos capacités afin de ne pas se lancer dans quelque chose irréalisable.</a:t>
          </a:r>
          <a:endParaRPr lang="fr-FR" sz="1200" kern="1200" dirty="0"/>
        </a:p>
      </dsp:txBody>
      <dsp:txXfrm>
        <a:off x="4403455" y="1396041"/>
        <a:ext cx="2116804" cy="699770"/>
      </dsp:txXfrm>
    </dsp:sp>
    <dsp:sp modelId="{02823507-13E4-4D2E-A43E-4BB98BC78799}">
      <dsp:nvSpPr>
        <dsp:cNvPr id="0" name=""/>
        <dsp:cNvSpPr/>
      </dsp:nvSpPr>
      <dsp:spPr>
        <a:xfrm>
          <a:off x="4114800" y="3673792"/>
          <a:ext cx="2405459" cy="6997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t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Le </a:t>
          </a:r>
          <a:r>
            <a:rPr lang="fr-FR" sz="1200" kern="1200" dirty="0" smtClean="0"/>
            <a:t>développement</a:t>
          </a:r>
          <a:endParaRPr lang="fr-FR" sz="1200" kern="1200" dirty="0"/>
        </a:p>
      </dsp:txBody>
      <dsp:txXfrm>
        <a:off x="4114800" y="3673792"/>
        <a:ext cx="2405459" cy="69977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682322-6CAB-4608-BF60-1F2272A91F1E}">
      <dsp:nvSpPr>
        <dsp:cNvPr id="0" name=""/>
        <dsp:cNvSpPr/>
      </dsp:nvSpPr>
      <dsp:spPr>
        <a:xfrm rot="5400000">
          <a:off x="3665207" y="106077"/>
          <a:ext cx="1620738" cy="1410042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Epuré</a:t>
          </a:r>
          <a:endParaRPr lang="fr-FR" sz="1200" kern="1200" dirty="0"/>
        </a:p>
      </dsp:txBody>
      <dsp:txXfrm rot="-5400000">
        <a:off x="3990287" y="253294"/>
        <a:ext cx="970578" cy="1115608"/>
      </dsp:txXfrm>
    </dsp:sp>
    <dsp:sp modelId="{23E0888E-FA9D-49B9-BFBF-89FB240699CF}">
      <dsp:nvSpPr>
        <dsp:cNvPr id="0" name=""/>
        <dsp:cNvSpPr/>
      </dsp:nvSpPr>
      <dsp:spPr>
        <a:xfrm>
          <a:off x="5223384" y="324877"/>
          <a:ext cx="1808743" cy="9724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Aucune fonction n’est superflue, utilisation uniquement de la bibliothèque de base,</a:t>
          </a:r>
          <a:endParaRPr lang="fr-FR" sz="1200" kern="1200" dirty="0"/>
        </a:p>
      </dsp:txBody>
      <dsp:txXfrm>
        <a:off x="5223384" y="324877"/>
        <a:ext cx="1808743" cy="972442"/>
      </dsp:txXfrm>
    </dsp:sp>
    <dsp:sp modelId="{544672BB-AD7E-4BDA-930E-1F9F36D08922}">
      <dsp:nvSpPr>
        <dsp:cNvPr id="0" name=""/>
        <dsp:cNvSpPr/>
      </dsp:nvSpPr>
      <dsp:spPr>
        <a:xfrm rot="5400000">
          <a:off x="2142361" y="106077"/>
          <a:ext cx="1620738" cy="1410042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3600" kern="1200"/>
        </a:p>
      </dsp:txBody>
      <dsp:txXfrm rot="-5400000">
        <a:off x="2467441" y="253294"/>
        <a:ext cx="970578" cy="1115608"/>
      </dsp:txXfrm>
    </dsp:sp>
    <dsp:sp modelId="{58B34120-BB4A-4DC1-A4DA-1282DF44EC2F}">
      <dsp:nvSpPr>
        <dsp:cNvPr id="0" name=""/>
        <dsp:cNvSpPr/>
      </dsp:nvSpPr>
      <dsp:spPr>
        <a:xfrm rot="5400000">
          <a:off x="2900867" y="1481760"/>
          <a:ext cx="1620738" cy="1410042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Dynamique</a:t>
          </a:r>
          <a:endParaRPr lang="fr-FR" sz="1200" kern="1200" dirty="0"/>
        </a:p>
      </dsp:txBody>
      <dsp:txXfrm rot="-5400000">
        <a:off x="3225947" y="1628977"/>
        <a:ext cx="970578" cy="1115608"/>
      </dsp:txXfrm>
    </dsp:sp>
    <dsp:sp modelId="{26B42136-8FAB-4F94-BF10-AD9C080EC394}">
      <dsp:nvSpPr>
        <dsp:cNvPr id="0" name=""/>
        <dsp:cNvSpPr/>
      </dsp:nvSpPr>
      <dsp:spPr>
        <a:xfrm>
          <a:off x="1197471" y="1700560"/>
          <a:ext cx="1750397" cy="9724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Le code est très facilement modulable et adaptable.</a:t>
          </a:r>
          <a:endParaRPr lang="fr-FR" sz="1200" kern="1200" dirty="0"/>
        </a:p>
      </dsp:txBody>
      <dsp:txXfrm>
        <a:off x="1197471" y="1700560"/>
        <a:ext cx="1750397" cy="972442"/>
      </dsp:txXfrm>
    </dsp:sp>
    <dsp:sp modelId="{455E101B-230C-478D-9516-0B0F3A8626C2}">
      <dsp:nvSpPr>
        <dsp:cNvPr id="0" name=""/>
        <dsp:cNvSpPr/>
      </dsp:nvSpPr>
      <dsp:spPr>
        <a:xfrm rot="5400000">
          <a:off x="4423712" y="1481760"/>
          <a:ext cx="1620738" cy="1410042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3600" kern="1200"/>
        </a:p>
      </dsp:txBody>
      <dsp:txXfrm rot="-5400000">
        <a:off x="4748792" y="1628977"/>
        <a:ext cx="970578" cy="1115608"/>
      </dsp:txXfrm>
    </dsp:sp>
    <dsp:sp modelId="{45388841-F8B3-45EF-BA00-61ED95EF8750}">
      <dsp:nvSpPr>
        <dsp:cNvPr id="0" name=""/>
        <dsp:cNvSpPr/>
      </dsp:nvSpPr>
      <dsp:spPr>
        <a:xfrm rot="5400000">
          <a:off x="3665207" y="2857443"/>
          <a:ext cx="1620738" cy="1410042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Fonctionnel</a:t>
          </a:r>
          <a:endParaRPr lang="fr-FR" sz="1200" kern="1200" dirty="0"/>
        </a:p>
      </dsp:txBody>
      <dsp:txXfrm rot="-5400000">
        <a:off x="3990287" y="3004660"/>
        <a:ext cx="970578" cy="1115608"/>
      </dsp:txXfrm>
    </dsp:sp>
    <dsp:sp modelId="{1D854927-C011-4894-98CC-730F2A59156C}">
      <dsp:nvSpPr>
        <dsp:cNvPr id="0" name=""/>
        <dsp:cNvSpPr/>
      </dsp:nvSpPr>
      <dsp:spPr>
        <a:xfrm>
          <a:off x="5223384" y="3076242"/>
          <a:ext cx="1808743" cy="9724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Le jeux a été entièrement testé et il est parfaitement fonctionnel et sans bug.</a:t>
          </a:r>
          <a:endParaRPr lang="fr-FR" sz="1200" kern="1200" dirty="0"/>
        </a:p>
      </dsp:txBody>
      <dsp:txXfrm>
        <a:off x="5223384" y="3076242"/>
        <a:ext cx="1808743" cy="972442"/>
      </dsp:txXfrm>
    </dsp:sp>
    <dsp:sp modelId="{C873DFBE-CF4E-402A-942D-75527F7DBD17}">
      <dsp:nvSpPr>
        <dsp:cNvPr id="0" name=""/>
        <dsp:cNvSpPr/>
      </dsp:nvSpPr>
      <dsp:spPr>
        <a:xfrm rot="5400000">
          <a:off x="2142361" y="2857443"/>
          <a:ext cx="1620738" cy="1410042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3600" kern="1200"/>
        </a:p>
      </dsp:txBody>
      <dsp:txXfrm rot="-5400000">
        <a:off x="2467441" y="3004660"/>
        <a:ext cx="970578" cy="111560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344ACE-655F-40B5-BC0A-3A6F1BB6531B}">
      <dsp:nvSpPr>
        <dsp:cNvPr id="0" name=""/>
        <dsp:cNvSpPr/>
      </dsp:nvSpPr>
      <dsp:spPr>
        <a:xfrm>
          <a:off x="4114800" y="655861"/>
          <a:ext cx="1746818" cy="2747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7390"/>
              </a:lnTo>
              <a:lnTo>
                <a:pt x="1746818" y="137390"/>
              </a:lnTo>
              <a:lnTo>
                <a:pt x="1746818" y="274780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2BFE9E-E5BE-4C2D-A5AC-EC63A6601435}">
      <dsp:nvSpPr>
        <dsp:cNvPr id="0" name=""/>
        <dsp:cNvSpPr/>
      </dsp:nvSpPr>
      <dsp:spPr>
        <a:xfrm>
          <a:off x="4278359" y="2513901"/>
          <a:ext cx="791629" cy="2747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7390"/>
              </a:lnTo>
              <a:lnTo>
                <a:pt x="791629" y="137390"/>
              </a:lnTo>
              <a:lnTo>
                <a:pt x="791629" y="274780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1A2A54C-7DEA-4CEB-9214-12A2D2835CB9}">
      <dsp:nvSpPr>
        <dsp:cNvPr id="0" name=""/>
        <dsp:cNvSpPr/>
      </dsp:nvSpPr>
      <dsp:spPr>
        <a:xfrm>
          <a:off x="2963339" y="3442920"/>
          <a:ext cx="196271" cy="6019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01900"/>
              </a:lnTo>
              <a:lnTo>
                <a:pt x="196271" y="601900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0E7671-31F6-46D2-A905-F16074B05762}">
      <dsp:nvSpPr>
        <dsp:cNvPr id="0" name=""/>
        <dsp:cNvSpPr/>
      </dsp:nvSpPr>
      <dsp:spPr>
        <a:xfrm>
          <a:off x="3486730" y="2513901"/>
          <a:ext cx="791629" cy="274780"/>
        </a:xfrm>
        <a:custGeom>
          <a:avLst/>
          <a:gdLst/>
          <a:ahLst/>
          <a:cxnLst/>
          <a:rect l="0" t="0" r="0" b="0"/>
          <a:pathLst>
            <a:path>
              <a:moveTo>
                <a:pt x="791629" y="0"/>
              </a:moveTo>
              <a:lnTo>
                <a:pt x="791629" y="137390"/>
              </a:lnTo>
              <a:lnTo>
                <a:pt x="0" y="137390"/>
              </a:lnTo>
              <a:lnTo>
                <a:pt x="0" y="274780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95A70E3-D081-4346-9CFC-DEE1C6EEDC4B}">
      <dsp:nvSpPr>
        <dsp:cNvPr id="0" name=""/>
        <dsp:cNvSpPr/>
      </dsp:nvSpPr>
      <dsp:spPr>
        <a:xfrm>
          <a:off x="4232639" y="1584881"/>
          <a:ext cx="91440" cy="27478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74780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D060A6-C918-43DB-8EAE-2B4505CFE9F6}">
      <dsp:nvSpPr>
        <dsp:cNvPr id="0" name=""/>
        <dsp:cNvSpPr/>
      </dsp:nvSpPr>
      <dsp:spPr>
        <a:xfrm>
          <a:off x="4114800" y="655861"/>
          <a:ext cx="163559" cy="2747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7390"/>
              </a:lnTo>
              <a:lnTo>
                <a:pt x="163559" y="137390"/>
              </a:lnTo>
              <a:lnTo>
                <a:pt x="163559" y="274780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F6505B4-5771-4D10-B1ED-C510DA901E39}">
      <dsp:nvSpPr>
        <dsp:cNvPr id="0" name=""/>
        <dsp:cNvSpPr/>
      </dsp:nvSpPr>
      <dsp:spPr>
        <a:xfrm>
          <a:off x="1844590" y="1584881"/>
          <a:ext cx="196271" cy="6019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01900"/>
              </a:lnTo>
              <a:lnTo>
                <a:pt x="196271" y="601900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BD1DE4-94E2-4939-B2BC-29D210D8890B}">
      <dsp:nvSpPr>
        <dsp:cNvPr id="0" name=""/>
        <dsp:cNvSpPr/>
      </dsp:nvSpPr>
      <dsp:spPr>
        <a:xfrm>
          <a:off x="2367981" y="655861"/>
          <a:ext cx="1746818" cy="274780"/>
        </a:xfrm>
        <a:custGeom>
          <a:avLst/>
          <a:gdLst/>
          <a:ahLst/>
          <a:cxnLst/>
          <a:rect l="0" t="0" r="0" b="0"/>
          <a:pathLst>
            <a:path>
              <a:moveTo>
                <a:pt x="1746818" y="0"/>
              </a:moveTo>
              <a:lnTo>
                <a:pt x="1746818" y="137390"/>
              </a:lnTo>
              <a:lnTo>
                <a:pt x="0" y="137390"/>
              </a:lnTo>
              <a:lnTo>
                <a:pt x="0" y="274780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3A04D7-C0FA-4F82-B03C-D4A23995190C}">
      <dsp:nvSpPr>
        <dsp:cNvPr id="0" name=""/>
        <dsp:cNvSpPr/>
      </dsp:nvSpPr>
      <dsp:spPr>
        <a:xfrm>
          <a:off x="3460560" y="1622"/>
          <a:ext cx="1308478" cy="65423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3000"/>
                <a:shade val="100000"/>
                <a:satMod val="150000"/>
              </a:schemeClr>
            </a:gs>
            <a:gs pos="25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05000"/>
              </a:schemeClr>
            </a:gs>
            <a:gs pos="38000">
              <a:schemeClr val="accent1">
                <a:hueOff val="0"/>
                <a:satOff val="0"/>
                <a:lumOff val="0"/>
                <a:alphaOff val="0"/>
                <a:tint val="96000"/>
                <a:shade val="59000"/>
                <a:satMod val="120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tint val="100000"/>
                <a:shade val="57000"/>
                <a:satMod val="12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tint val="100000"/>
                <a:shade val="56000"/>
                <a:satMod val="145000"/>
              </a:schemeClr>
            </a:gs>
            <a:gs pos="88000">
              <a:schemeClr val="accent1">
                <a:hueOff val="0"/>
                <a:satOff val="0"/>
                <a:lumOff val="0"/>
                <a:alphaOff val="0"/>
                <a:tint val="100000"/>
                <a:shade val="63000"/>
                <a:satMod val="1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9000"/>
                <a:shade val="100000"/>
                <a:satMod val="155000"/>
              </a:schemeClr>
            </a:gs>
          </a:gsLst>
          <a:lin ang="5400000" scaled="0"/>
        </a:gradFill>
        <a:ln>
          <a:noFill/>
        </a:ln>
        <a:effectLst>
          <a:glow rad="50800">
            <a:schemeClr val="accent1">
              <a:hueOff val="0"/>
              <a:satOff val="0"/>
              <a:lumOff val="0"/>
              <a:alphaOff val="0"/>
              <a:tint val="68000"/>
              <a:shade val="93000"/>
              <a:alpha val="37000"/>
              <a:satMod val="250000"/>
            </a:schemeClr>
          </a:glow>
        </a:effectLst>
        <a:scene3d>
          <a:camera prst="orthographicFront">
            <a:rot lat="0" lon="0" rev="0"/>
          </a:camera>
          <a:lightRig rig="glow" dir="t">
            <a:rot lat="0" lon="0" rev="1800000"/>
          </a:lightRig>
        </a:scene3d>
        <a:sp3d contourW="10160" prstMaterial="dkEdge">
          <a:bevelT w="20320" h="19050" prst="angle"/>
          <a:contourClr>
            <a:schemeClr val="accent1">
              <a:hueOff val="0"/>
              <a:satOff val="0"/>
              <a:lumOff val="0"/>
              <a:alphaOff val="0"/>
              <a:shade val="30000"/>
              <a:satMod val="15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 smtClean="0"/>
            <a:t>Programme principal</a:t>
          </a:r>
          <a:endParaRPr lang="fr-FR" sz="1000" kern="1200" dirty="0"/>
        </a:p>
      </dsp:txBody>
      <dsp:txXfrm>
        <a:off x="3460560" y="1622"/>
        <a:ext cx="1308478" cy="654239"/>
      </dsp:txXfrm>
    </dsp:sp>
    <dsp:sp modelId="{682101E4-B7A1-4313-9F4B-3C7F1ACB0BEF}">
      <dsp:nvSpPr>
        <dsp:cNvPr id="0" name=""/>
        <dsp:cNvSpPr/>
      </dsp:nvSpPr>
      <dsp:spPr>
        <a:xfrm>
          <a:off x="1713742" y="930642"/>
          <a:ext cx="1308478" cy="654239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73000"/>
                <a:shade val="100000"/>
                <a:satMod val="150000"/>
              </a:schemeClr>
            </a:gs>
            <a:gs pos="25000">
              <a:schemeClr val="accent2">
                <a:hueOff val="0"/>
                <a:satOff val="0"/>
                <a:lumOff val="0"/>
                <a:alphaOff val="0"/>
                <a:tint val="96000"/>
                <a:shade val="80000"/>
                <a:satMod val="105000"/>
              </a:schemeClr>
            </a:gs>
            <a:gs pos="38000">
              <a:schemeClr val="accent2">
                <a:hueOff val="0"/>
                <a:satOff val="0"/>
                <a:lumOff val="0"/>
                <a:alphaOff val="0"/>
                <a:tint val="96000"/>
                <a:shade val="59000"/>
                <a:satMod val="120000"/>
              </a:schemeClr>
            </a:gs>
            <a:gs pos="55000">
              <a:schemeClr val="accent2">
                <a:hueOff val="0"/>
                <a:satOff val="0"/>
                <a:lumOff val="0"/>
                <a:alphaOff val="0"/>
                <a:tint val="100000"/>
                <a:shade val="57000"/>
                <a:satMod val="12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tint val="100000"/>
                <a:shade val="56000"/>
                <a:satMod val="145000"/>
              </a:schemeClr>
            </a:gs>
            <a:gs pos="88000">
              <a:schemeClr val="accent2">
                <a:hueOff val="0"/>
                <a:satOff val="0"/>
                <a:lumOff val="0"/>
                <a:alphaOff val="0"/>
                <a:tint val="100000"/>
                <a:shade val="63000"/>
                <a:satMod val="16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9000"/>
                <a:shade val="100000"/>
                <a:satMod val="155000"/>
              </a:schemeClr>
            </a:gs>
          </a:gsLst>
          <a:lin ang="5400000" scaled="0"/>
        </a:gradFill>
        <a:ln>
          <a:noFill/>
        </a:ln>
        <a:effectLst>
          <a:glow rad="50800">
            <a:schemeClr val="accent2">
              <a:hueOff val="0"/>
              <a:satOff val="0"/>
              <a:lumOff val="0"/>
              <a:alphaOff val="0"/>
              <a:tint val="68000"/>
              <a:shade val="93000"/>
              <a:alpha val="37000"/>
              <a:satMod val="250000"/>
            </a:schemeClr>
          </a:glow>
        </a:effectLst>
        <a:scene3d>
          <a:camera prst="orthographicFront">
            <a:rot lat="0" lon="0" rev="0"/>
          </a:camera>
          <a:lightRig rig="glow" dir="t">
            <a:rot lat="0" lon="0" rev="1800000"/>
          </a:lightRig>
        </a:scene3d>
        <a:sp3d contourW="10160" prstMaterial="dkEdge">
          <a:bevelT w="20320" h="19050" prst="angle"/>
          <a:contourClr>
            <a:schemeClr val="accent2">
              <a:hueOff val="0"/>
              <a:satOff val="0"/>
              <a:lumOff val="0"/>
              <a:alphaOff val="0"/>
              <a:shade val="30000"/>
              <a:satMod val="15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 err="1" smtClean="0"/>
            <a:t>Bind</a:t>
          </a:r>
          <a:r>
            <a:rPr lang="fr-FR" sz="1000" kern="1200" dirty="0" smtClean="0"/>
            <a:t> des cliques de la souris</a:t>
          </a:r>
          <a:endParaRPr lang="fr-FR" sz="1000" kern="1200" dirty="0"/>
        </a:p>
      </dsp:txBody>
      <dsp:txXfrm>
        <a:off x="1713742" y="930642"/>
        <a:ext cx="1308478" cy="654239"/>
      </dsp:txXfrm>
    </dsp:sp>
    <dsp:sp modelId="{91481D6C-1FAD-4AAD-B31F-EB946E95B72E}">
      <dsp:nvSpPr>
        <dsp:cNvPr id="0" name=""/>
        <dsp:cNvSpPr/>
      </dsp:nvSpPr>
      <dsp:spPr>
        <a:xfrm>
          <a:off x="2040861" y="1859661"/>
          <a:ext cx="1308478" cy="654239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73000"/>
                <a:shade val="100000"/>
                <a:satMod val="150000"/>
              </a:schemeClr>
            </a:gs>
            <a:gs pos="25000">
              <a:schemeClr val="accent3">
                <a:hueOff val="0"/>
                <a:satOff val="0"/>
                <a:lumOff val="0"/>
                <a:alphaOff val="0"/>
                <a:tint val="96000"/>
                <a:shade val="80000"/>
                <a:satMod val="105000"/>
              </a:schemeClr>
            </a:gs>
            <a:gs pos="38000">
              <a:schemeClr val="accent3">
                <a:hueOff val="0"/>
                <a:satOff val="0"/>
                <a:lumOff val="0"/>
                <a:alphaOff val="0"/>
                <a:tint val="96000"/>
                <a:shade val="59000"/>
                <a:satMod val="120000"/>
              </a:schemeClr>
            </a:gs>
            <a:gs pos="55000">
              <a:schemeClr val="accent3">
                <a:hueOff val="0"/>
                <a:satOff val="0"/>
                <a:lumOff val="0"/>
                <a:alphaOff val="0"/>
                <a:tint val="100000"/>
                <a:shade val="57000"/>
                <a:satMod val="12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tint val="100000"/>
                <a:shade val="56000"/>
                <a:satMod val="145000"/>
              </a:schemeClr>
            </a:gs>
            <a:gs pos="88000">
              <a:schemeClr val="accent3">
                <a:hueOff val="0"/>
                <a:satOff val="0"/>
                <a:lumOff val="0"/>
                <a:alphaOff val="0"/>
                <a:tint val="100000"/>
                <a:shade val="63000"/>
                <a:satMod val="16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9000"/>
                <a:shade val="100000"/>
                <a:satMod val="155000"/>
              </a:schemeClr>
            </a:gs>
          </a:gsLst>
          <a:lin ang="5400000" scaled="0"/>
        </a:gradFill>
        <a:ln>
          <a:noFill/>
        </a:ln>
        <a:effectLst>
          <a:glow rad="50800">
            <a:schemeClr val="accent3">
              <a:hueOff val="0"/>
              <a:satOff val="0"/>
              <a:lumOff val="0"/>
              <a:alphaOff val="0"/>
              <a:tint val="68000"/>
              <a:shade val="93000"/>
              <a:alpha val="37000"/>
              <a:satMod val="250000"/>
            </a:schemeClr>
          </a:glow>
        </a:effectLst>
        <a:scene3d>
          <a:camera prst="orthographicFront">
            <a:rot lat="0" lon="0" rev="0"/>
          </a:camera>
          <a:lightRig rig="glow" dir="t">
            <a:rot lat="0" lon="0" rev="1800000"/>
          </a:lightRig>
        </a:scene3d>
        <a:sp3d contourW="10160" prstMaterial="dkEdge">
          <a:bevelT w="20320" h="19050" prst="angle"/>
          <a:contourClr>
            <a:schemeClr val="accent3">
              <a:hueOff val="0"/>
              <a:satOff val="0"/>
              <a:lumOff val="0"/>
              <a:alphaOff val="0"/>
              <a:shade val="30000"/>
              <a:satMod val="15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 err="1" smtClean="0"/>
            <a:t>LancementPartie</a:t>
          </a:r>
          <a:r>
            <a:rPr lang="fr-FR" sz="1000" kern="1200" dirty="0" smtClean="0"/>
            <a:t>()</a:t>
          </a:r>
          <a:endParaRPr lang="fr-FR" sz="1000" kern="1200" dirty="0"/>
        </a:p>
      </dsp:txBody>
      <dsp:txXfrm>
        <a:off x="2040861" y="1859661"/>
        <a:ext cx="1308478" cy="654239"/>
      </dsp:txXfrm>
    </dsp:sp>
    <dsp:sp modelId="{CBEEA9A1-D5B1-4F65-B439-0192746A21E5}">
      <dsp:nvSpPr>
        <dsp:cNvPr id="0" name=""/>
        <dsp:cNvSpPr/>
      </dsp:nvSpPr>
      <dsp:spPr>
        <a:xfrm>
          <a:off x="3624120" y="930642"/>
          <a:ext cx="1308478" cy="654239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73000"/>
                <a:shade val="100000"/>
                <a:satMod val="150000"/>
              </a:schemeClr>
            </a:gs>
            <a:gs pos="25000">
              <a:schemeClr val="accent2">
                <a:hueOff val="0"/>
                <a:satOff val="0"/>
                <a:lumOff val="0"/>
                <a:alphaOff val="0"/>
                <a:tint val="96000"/>
                <a:shade val="80000"/>
                <a:satMod val="105000"/>
              </a:schemeClr>
            </a:gs>
            <a:gs pos="38000">
              <a:schemeClr val="accent2">
                <a:hueOff val="0"/>
                <a:satOff val="0"/>
                <a:lumOff val="0"/>
                <a:alphaOff val="0"/>
                <a:tint val="96000"/>
                <a:shade val="59000"/>
                <a:satMod val="120000"/>
              </a:schemeClr>
            </a:gs>
            <a:gs pos="55000">
              <a:schemeClr val="accent2">
                <a:hueOff val="0"/>
                <a:satOff val="0"/>
                <a:lumOff val="0"/>
                <a:alphaOff val="0"/>
                <a:tint val="100000"/>
                <a:shade val="57000"/>
                <a:satMod val="12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tint val="100000"/>
                <a:shade val="56000"/>
                <a:satMod val="145000"/>
              </a:schemeClr>
            </a:gs>
            <a:gs pos="88000">
              <a:schemeClr val="accent2">
                <a:hueOff val="0"/>
                <a:satOff val="0"/>
                <a:lumOff val="0"/>
                <a:alphaOff val="0"/>
                <a:tint val="100000"/>
                <a:shade val="63000"/>
                <a:satMod val="16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9000"/>
                <a:shade val="100000"/>
                <a:satMod val="155000"/>
              </a:schemeClr>
            </a:gs>
          </a:gsLst>
          <a:lin ang="5400000" scaled="0"/>
        </a:gradFill>
        <a:ln>
          <a:noFill/>
        </a:ln>
        <a:effectLst>
          <a:glow rad="50800">
            <a:schemeClr val="accent2">
              <a:hueOff val="0"/>
              <a:satOff val="0"/>
              <a:lumOff val="0"/>
              <a:alphaOff val="0"/>
              <a:tint val="68000"/>
              <a:shade val="93000"/>
              <a:alpha val="37000"/>
              <a:satMod val="250000"/>
            </a:schemeClr>
          </a:glow>
        </a:effectLst>
        <a:scene3d>
          <a:camera prst="orthographicFront">
            <a:rot lat="0" lon="0" rev="0"/>
          </a:camera>
          <a:lightRig rig="glow" dir="t">
            <a:rot lat="0" lon="0" rev="1800000"/>
          </a:lightRig>
        </a:scene3d>
        <a:sp3d contourW="10160" prstMaterial="dkEdge">
          <a:bevelT w="20320" h="19050" prst="angle"/>
          <a:contourClr>
            <a:schemeClr val="accent2">
              <a:hueOff val="0"/>
              <a:satOff val="0"/>
              <a:lumOff val="0"/>
              <a:alphaOff val="0"/>
              <a:shade val="30000"/>
              <a:satMod val="15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 err="1" smtClean="0"/>
            <a:t>Bind</a:t>
          </a:r>
          <a:r>
            <a:rPr lang="fr-FR" sz="1000" kern="1200" dirty="0" smtClean="0"/>
            <a:t> des touches</a:t>
          </a:r>
          <a:endParaRPr lang="fr-FR" sz="1000" kern="1200" dirty="0"/>
        </a:p>
      </dsp:txBody>
      <dsp:txXfrm>
        <a:off x="3624120" y="930642"/>
        <a:ext cx="1308478" cy="654239"/>
      </dsp:txXfrm>
    </dsp:sp>
    <dsp:sp modelId="{33584AF3-EB9B-463A-8B59-858115DEBC13}">
      <dsp:nvSpPr>
        <dsp:cNvPr id="0" name=""/>
        <dsp:cNvSpPr/>
      </dsp:nvSpPr>
      <dsp:spPr>
        <a:xfrm>
          <a:off x="3624120" y="1859661"/>
          <a:ext cx="1308478" cy="654239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73000"/>
                <a:shade val="100000"/>
                <a:satMod val="150000"/>
              </a:schemeClr>
            </a:gs>
            <a:gs pos="25000">
              <a:schemeClr val="accent3">
                <a:hueOff val="0"/>
                <a:satOff val="0"/>
                <a:lumOff val="0"/>
                <a:alphaOff val="0"/>
                <a:tint val="96000"/>
                <a:shade val="80000"/>
                <a:satMod val="105000"/>
              </a:schemeClr>
            </a:gs>
            <a:gs pos="38000">
              <a:schemeClr val="accent3">
                <a:hueOff val="0"/>
                <a:satOff val="0"/>
                <a:lumOff val="0"/>
                <a:alphaOff val="0"/>
                <a:tint val="96000"/>
                <a:shade val="59000"/>
                <a:satMod val="120000"/>
              </a:schemeClr>
            </a:gs>
            <a:gs pos="55000">
              <a:schemeClr val="accent3">
                <a:hueOff val="0"/>
                <a:satOff val="0"/>
                <a:lumOff val="0"/>
                <a:alphaOff val="0"/>
                <a:tint val="100000"/>
                <a:shade val="57000"/>
                <a:satMod val="12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tint val="100000"/>
                <a:shade val="56000"/>
                <a:satMod val="145000"/>
              </a:schemeClr>
            </a:gs>
            <a:gs pos="88000">
              <a:schemeClr val="accent3">
                <a:hueOff val="0"/>
                <a:satOff val="0"/>
                <a:lumOff val="0"/>
                <a:alphaOff val="0"/>
                <a:tint val="100000"/>
                <a:shade val="63000"/>
                <a:satMod val="16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9000"/>
                <a:shade val="100000"/>
                <a:satMod val="155000"/>
              </a:schemeClr>
            </a:gs>
          </a:gsLst>
          <a:lin ang="5400000" scaled="0"/>
        </a:gradFill>
        <a:ln>
          <a:noFill/>
        </a:ln>
        <a:effectLst>
          <a:glow rad="50800">
            <a:schemeClr val="accent3">
              <a:hueOff val="0"/>
              <a:satOff val="0"/>
              <a:lumOff val="0"/>
              <a:alphaOff val="0"/>
              <a:tint val="68000"/>
              <a:shade val="93000"/>
              <a:alpha val="37000"/>
              <a:satMod val="250000"/>
            </a:schemeClr>
          </a:glow>
        </a:effectLst>
        <a:scene3d>
          <a:camera prst="orthographicFront">
            <a:rot lat="0" lon="0" rev="0"/>
          </a:camera>
          <a:lightRig rig="glow" dir="t">
            <a:rot lat="0" lon="0" rev="1800000"/>
          </a:lightRig>
        </a:scene3d>
        <a:sp3d contourW="10160" prstMaterial="dkEdge">
          <a:bevelT w="20320" h="19050" prst="angle"/>
          <a:contourClr>
            <a:schemeClr val="accent3">
              <a:hueOff val="0"/>
              <a:satOff val="0"/>
              <a:lumOff val="0"/>
              <a:alphaOff val="0"/>
              <a:shade val="30000"/>
              <a:satMod val="15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 err="1" smtClean="0"/>
            <a:t>DessinerLigne</a:t>
          </a:r>
          <a:r>
            <a:rPr lang="fr-FR" sz="1000" kern="1200" dirty="0" smtClean="0"/>
            <a:t>()</a:t>
          </a:r>
          <a:endParaRPr lang="fr-FR" sz="1000" kern="1200" dirty="0"/>
        </a:p>
      </dsp:txBody>
      <dsp:txXfrm>
        <a:off x="3624120" y="1859661"/>
        <a:ext cx="1308478" cy="654239"/>
      </dsp:txXfrm>
    </dsp:sp>
    <dsp:sp modelId="{90E39DD6-CF5E-419B-8A17-20B496C02D32}">
      <dsp:nvSpPr>
        <dsp:cNvPr id="0" name=""/>
        <dsp:cNvSpPr/>
      </dsp:nvSpPr>
      <dsp:spPr>
        <a:xfrm>
          <a:off x="2832491" y="2788681"/>
          <a:ext cx="1308478" cy="654239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73000"/>
                <a:shade val="100000"/>
                <a:satMod val="150000"/>
              </a:schemeClr>
            </a:gs>
            <a:gs pos="25000">
              <a:schemeClr val="accent4">
                <a:hueOff val="0"/>
                <a:satOff val="0"/>
                <a:lumOff val="0"/>
                <a:alphaOff val="0"/>
                <a:tint val="96000"/>
                <a:shade val="80000"/>
                <a:satMod val="105000"/>
              </a:schemeClr>
            </a:gs>
            <a:gs pos="38000">
              <a:schemeClr val="accent4">
                <a:hueOff val="0"/>
                <a:satOff val="0"/>
                <a:lumOff val="0"/>
                <a:alphaOff val="0"/>
                <a:tint val="96000"/>
                <a:shade val="59000"/>
                <a:satMod val="120000"/>
              </a:schemeClr>
            </a:gs>
            <a:gs pos="55000">
              <a:schemeClr val="accent4">
                <a:hueOff val="0"/>
                <a:satOff val="0"/>
                <a:lumOff val="0"/>
                <a:alphaOff val="0"/>
                <a:tint val="100000"/>
                <a:shade val="57000"/>
                <a:satMod val="12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tint val="100000"/>
                <a:shade val="56000"/>
                <a:satMod val="145000"/>
              </a:schemeClr>
            </a:gs>
            <a:gs pos="88000">
              <a:schemeClr val="accent4">
                <a:hueOff val="0"/>
                <a:satOff val="0"/>
                <a:lumOff val="0"/>
                <a:alphaOff val="0"/>
                <a:tint val="100000"/>
                <a:shade val="63000"/>
                <a:satMod val="16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99000"/>
                <a:shade val="100000"/>
                <a:satMod val="155000"/>
              </a:schemeClr>
            </a:gs>
          </a:gsLst>
          <a:lin ang="5400000" scaled="0"/>
        </a:gradFill>
        <a:ln>
          <a:noFill/>
        </a:ln>
        <a:effectLst>
          <a:glow rad="50800">
            <a:schemeClr val="accent4">
              <a:hueOff val="0"/>
              <a:satOff val="0"/>
              <a:lumOff val="0"/>
              <a:alphaOff val="0"/>
              <a:tint val="68000"/>
              <a:shade val="93000"/>
              <a:alpha val="37000"/>
              <a:satMod val="250000"/>
            </a:schemeClr>
          </a:glow>
        </a:effectLst>
        <a:scene3d>
          <a:camera prst="orthographicFront">
            <a:rot lat="0" lon="0" rev="0"/>
          </a:camera>
          <a:lightRig rig="glow" dir="t">
            <a:rot lat="0" lon="0" rev="1800000"/>
          </a:lightRig>
        </a:scene3d>
        <a:sp3d contourW="10160" prstMaterial="dkEdge">
          <a:bevelT w="20320" h="19050" prst="angle"/>
          <a:contourClr>
            <a:schemeClr val="accent4">
              <a:hueOff val="0"/>
              <a:satOff val="0"/>
              <a:lumOff val="0"/>
              <a:alphaOff val="0"/>
              <a:shade val="30000"/>
              <a:satMod val="15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 err="1" smtClean="0"/>
            <a:t>TestCollision</a:t>
          </a:r>
          <a:r>
            <a:rPr lang="fr-FR" sz="1000" kern="1200" dirty="0" smtClean="0"/>
            <a:t>()</a:t>
          </a:r>
          <a:endParaRPr lang="fr-FR" sz="1000" kern="1200" dirty="0"/>
        </a:p>
      </dsp:txBody>
      <dsp:txXfrm>
        <a:off x="2832491" y="2788681"/>
        <a:ext cx="1308478" cy="654239"/>
      </dsp:txXfrm>
    </dsp:sp>
    <dsp:sp modelId="{36118B91-57E3-46CC-A163-30EE8F3E2CA7}">
      <dsp:nvSpPr>
        <dsp:cNvPr id="0" name=""/>
        <dsp:cNvSpPr/>
      </dsp:nvSpPr>
      <dsp:spPr>
        <a:xfrm>
          <a:off x="3159610" y="3717701"/>
          <a:ext cx="1308478" cy="654239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73000"/>
                <a:shade val="100000"/>
                <a:satMod val="150000"/>
              </a:schemeClr>
            </a:gs>
            <a:gs pos="25000">
              <a:schemeClr val="accent4">
                <a:hueOff val="0"/>
                <a:satOff val="0"/>
                <a:lumOff val="0"/>
                <a:alphaOff val="0"/>
                <a:tint val="96000"/>
                <a:shade val="80000"/>
                <a:satMod val="105000"/>
              </a:schemeClr>
            </a:gs>
            <a:gs pos="38000">
              <a:schemeClr val="accent4">
                <a:hueOff val="0"/>
                <a:satOff val="0"/>
                <a:lumOff val="0"/>
                <a:alphaOff val="0"/>
                <a:tint val="96000"/>
                <a:shade val="59000"/>
                <a:satMod val="120000"/>
              </a:schemeClr>
            </a:gs>
            <a:gs pos="55000">
              <a:schemeClr val="accent4">
                <a:hueOff val="0"/>
                <a:satOff val="0"/>
                <a:lumOff val="0"/>
                <a:alphaOff val="0"/>
                <a:tint val="100000"/>
                <a:shade val="57000"/>
                <a:satMod val="12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tint val="100000"/>
                <a:shade val="56000"/>
                <a:satMod val="145000"/>
              </a:schemeClr>
            </a:gs>
            <a:gs pos="88000">
              <a:schemeClr val="accent4">
                <a:hueOff val="0"/>
                <a:satOff val="0"/>
                <a:lumOff val="0"/>
                <a:alphaOff val="0"/>
                <a:tint val="100000"/>
                <a:shade val="63000"/>
                <a:satMod val="16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99000"/>
                <a:shade val="100000"/>
                <a:satMod val="155000"/>
              </a:schemeClr>
            </a:gs>
          </a:gsLst>
          <a:lin ang="5400000" scaled="0"/>
        </a:gradFill>
        <a:ln>
          <a:noFill/>
        </a:ln>
        <a:effectLst>
          <a:glow rad="50800">
            <a:schemeClr val="accent4">
              <a:hueOff val="0"/>
              <a:satOff val="0"/>
              <a:lumOff val="0"/>
              <a:alphaOff val="0"/>
              <a:tint val="68000"/>
              <a:shade val="93000"/>
              <a:alpha val="37000"/>
              <a:satMod val="250000"/>
            </a:schemeClr>
          </a:glow>
        </a:effectLst>
        <a:scene3d>
          <a:camera prst="orthographicFront">
            <a:rot lat="0" lon="0" rev="0"/>
          </a:camera>
          <a:lightRig rig="glow" dir="t">
            <a:rot lat="0" lon="0" rev="1800000"/>
          </a:lightRig>
        </a:scene3d>
        <a:sp3d contourW="10160" prstMaterial="dkEdge">
          <a:bevelT w="20320" h="19050" prst="angle"/>
          <a:contourClr>
            <a:schemeClr val="accent4">
              <a:hueOff val="0"/>
              <a:satOff val="0"/>
              <a:lumOff val="0"/>
              <a:alphaOff val="0"/>
              <a:shade val="30000"/>
              <a:satMod val="15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 err="1" smtClean="0"/>
            <a:t>RemonterBlock</a:t>
          </a:r>
          <a:r>
            <a:rPr lang="fr-FR" sz="1000" kern="1200" dirty="0" smtClean="0"/>
            <a:t>()</a:t>
          </a:r>
          <a:endParaRPr lang="fr-FR" sz="1000" kern="1200" dirty="0"/>
        </a:p>
      </dsp:txBody>
      <dsp:txXfrm>
        <a:off x="3159610" y="3717701"/>
        <a:ext cx="1308478" cy="654239"/>
      </dsp:txXfrm>
    </dsp:sp>
    <dsp:sp modelId="{BD48AEEE-0C48-4E2B-BDF2-BDBAC8425FE7}">
      <dsp:nvSpPr>
        <dsp:cNvPr id="0" name=""/>
        <dsp:cNvSpPr/>
      </dsp:nvSpPr>
      <dsp:spPr>
        <a:xfrm>
          <a:off x="4415750" y="2788681"/>
          <a:ext cx="1308478" cy="654239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73000"/>
                <a:shade val="100000"/>
                <a:satMod val="150000"/>
              </a:schemeClr>
            </a:gs>
            <a:gs pos="25000">
              <a:schemeClr val="accent4">
                <a:hueOff val="0"/>
                <a:satOff val="0"/>
                <a:lumOff val="0"/>
                <a:alphaOff val="0"/>
                <a:tint val="96000"/>
                <a:shade val="80000"/>
                <a:satMod val="105000"/>
              </a:schemeClr>
            </a:gs>
            <a:gs pos="38000">
              <a:schemeClr val="accent4">
                <a:hueOff val="0"/>
                <a:satOff val="0"/>
                <a:lumOff val="0"/>
                <a:alphaOff val="0"/>
                <a:tint val="96000"/>
                <a:shade val="59000"/>
                <a:satMod val="120000"/>
              </a:schemeClr>
            </a:gs>
            <a:gs pos="55000">
              <a:schemeClr val="accent4">
                <a:hueOff val="0"/>
                <a:satOff val="0"/>
                <a:lumOff val="0"/>
                <a:alphaOff val="0"/>
                <a:tint val="100000"/>
                <a:shade val="57000"/>
                <a:satMod val="12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tint val="100000"/>
                <a:shade val="56000"/>
                <a:satMod val="145000"/>
              </a:schemeClr>
            </a:gs>
            <a:gs pos="88000">
              <a:schemeClr val="accent4">
                <a:hueOff val="0"/>
                <a:satOff val="0"/>
                <a:lumOff val="0"/>
                <a:alphaOff val="0"/>
                <a:tint val="100000"/>
                <a:shade val="63000"/>
                <a:satMod val="16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99000"/>
                <a:shade val="100000"/>
                <a:satMod val="155000"/>
              </a:schemeClr>
            </a:gs>
          </a:gsLst>
          <a:lin ang="5400000" scaled="0"/>
        </a:gradFill>
        <a:ln>
          <a:noFill/>
        </a:ln>
        <a:effectLst>
          <a:glow rad="50800">
            <a:schemeClr val="accent4">
              <a:hueOff val="0"/>
              <a:satOff val="0"/>
              <a:lumOff val="0"/>
              <a:alphaOff val="0"/>
              <a:tint val="68000"/>
              <a:shade val="93000"/>
              <a:alpha val="37000"/>
              <a:satMod val="250000"/>
            </a:schemeClr>
          </a:glow>
        </a:effectLst>
        <a:scene3d>
          <a:camera prst="orthographicFront">
            <a:rot lat="0" lon="0" rev="0"/>
          </a:camera>
          <a:lightRig rig="glow" dir="t">
            <a:rot lat="0" lon="0" rev="1800000"/>
          </a:lightRig>
        </a:scene3d>
        <a:sp3d contourW="10160" prstMaterial="dkEdge">
          <a:bevelT w="20320" h="19050" prst="angle"/>
          <a:contourClr>
            <a:schemeClr val="accent4">
              <a:hueOff val="0"/>
              <a:satOff val="0"/>
              <a:lumOff val="0"/>
              <a:alphaOff val="0"/>
              <a:shade val="30000"/>
              <a:satMod val="15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 err="1" smtClean="0"/>
            <a:t>SuppimerLigne</a:t>
          </a:r>
          <a:r>
            <a:rPr lang="fr-FR" sz="1000" kern="1200" dirty="0" smtClean="0"/>
            <a:t>()</a:t>
          </a:r>
          <a:endParaRPr lang="fr-FR" sz="1000" kern="1200" dirty="0"/>
        </a:p>
      </dsp:txBody>
      <dsp:txXfrm>
        <a:off x="4415750" y="2788681"/>
        <a:ext cx="1308478" cy="654239"/>
      </dsp:txXfrm>
    </dsp:sp>
    <dsp:sp modelId="{1B7AEBB6-EB97-4B18-A047-BFB335B33058}">
      <dsp:nvSpPr>
        <dsp:cNvPr id="0" name=""/>
        <dsp:cNvSpPr/>
      </dsp:nvSpPr>
      <dsp:spPr>
        <a:xfrm>
          <a:off x="5207379" y="930642"/>
          <a:ext cx="1308478" cy="654239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73000"/>
                <a:shade val="100000"/>
                <a:satMod val="150000"/>
              </a:schemeClr>
            </a:gs>
            <a:gs pos="25000">
              <a:schemeClr val="accent2">
                <a:hueOff val="0"/>
                <a:satOff val="0"/>
                <a:lumOff val="0"/>
                <a:alphaOff val="0"/>
                <a:tint val="96000"/>
                <a:shade val="80000"/>
                <a:satMod val="105000"/>
              </a:schemeClr>
            </a:gs>
            <a:gs pos="38000">
              <a:schemeClr val="accent2">
                <a:hueOff val="0"/>
                <a:satOff val="0"/>
                <a:lumOff val="0"/>
                <a:alphaOff val="0"/>
                <a:tint val="96000"/>
                <a:shade val="59000"/>
                <a:satMod val="120000"/>
              </a:schemeClr>
            </a:gs>
            <a:gs pos="55000">
              <a:schemeClr val="accent2">
                <a:hueOff val="0"/>
                <a:satOff val="0"/>
                <a:lumOff val="0"/>
                <a:alphaOff val="0"/>
                <a:tint val="100000"/>
                <a:shade val="57000"/>
                <a:satMod val="12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tint val="100000"/>
                <a:shade val="56000"/>
                <a:satMod val="145000"/>
              </a:schemeClr>
            </a:gs>
            <a:gs pos="88000">
              <a:schemeClr val="accent2">
                <a:hueOff val="0"/>
                <a:satOff val="0"/>
                <a:lumOff val="0"/>
                <a:alphaOff val="0"/>
                <a:tint val="100000"/>
                <a:shade val="63000"/>
                <a:satMod val="16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9000"/>
                <a:shade val="100000"/>
                <a:satMod val="155000"/>
              </a:schemeClr>
            </a:gs>
          </a:gsLst>
          <a:lin ang="5400000" scaled="0"/>
        </a:gradFill>
        <a:ln>
          <a:noFill/>
        </a:ln>
        <a:effectLst>
          <a:glow rad="50800">
            <a:schemeClr val="accent2">
              <a:hueOff val="0"/>
              <a:satOff val="0"/>
              <a:lumOff val="0"/>
              <a:alphaOff val="0"/>
              <a:tint val="68000"/>
              <a:shade val="93000"/>
              <a:alpha val="37000"/>
              <a:satMod val="250000"/>
            </a:schemeClr>
          </a:glow>
        </a:effectLst>
        <a:scene3d>
          <a:camera prst="orthographicFront">
            <a:rot lat="0" lon="0" rev="0"/>
          </a:camera>
          <a:lightRig rig="glow" dir="t">
            <a:rot lat="0" lon="0" rev="1800000"/>
          </a:lightRig>
        </a:scene3d>
        <a:sp3d contourW="10160" prstMaterial="dkEdge">
          <a:bevelT w="20320" h="19050" prst="angle"/>
          <a:contourClr>
            <a:schemeClr val="accent2">
              <a:hueOff val="0"/>
              <a:satOff val="0"/>
              <a:lumOff val="0"/>
              <a:alphaOff val="0"/>
              <a:shade val="30000"/>
              <a:satMod val="15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 smtClean="0"/>
            <a:t>Fonction </a:t>
          </a:r>
          <a:r>
            <a:rPr lang="fr-FR" sz="1000" kern="1200" dirty="0" err="1" smtClean="0"/>
            <a:t>balancierGrappin</a:t>
          </a:r>
          <a:r>
            <a:rPr lang="fr-FR" sz="1000" kern="1200" dirty="0" smtClean="0"/>
            <a:t>()</a:t>
          </a:r>
          <a:endParaRPr lang="fr-FR" sz="1000" kern="1200" dirty="0"/>
        </a:p>
      </dsp:txBody>
      <dsp:txXfrm>
        <a:off x="5207379" y="930642"/>
        <a:ext cx="1308478" cy="65423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DE7413-ADFD-4003-8BA0-CCCD7F2D4963}">
      <dsp:nvSpPr>
        <dsp:cNvPr id="0" name=""/>
        <dsp:cNvSpPr/>
      </dsp:nvSpPr>
      <dsp:spPr>
        <a:xfrm>
          <a:off x="-4944569" y="-757652"/>
          <a:ext cx="5888868" cy="5888868"/>
        </a:xfrm>
        <a:prstGeom prst="blockArc">
          <a:avLst>
            <a:gd name="adj1" fmla="val 18900000"/>
            <a:gd name="adj2" fmla="val 2700000"/>
            <a:gd name="adj3" fmla="val 367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2F2C86-CBCD-4219-8018-80CDE25D7FAB}">
      <dsp:nvSpPr>
        <dsp:cNvPr id="0" name=""/>
        <dsp:cNvSpPr/>
      </dsp:nvSpPr>
      <dsp:spPr>
        <a:xfrm>
          <a:off x="413143" y="273260"/>
          <a:ext cx="7756380" cy="5468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4078" tIns="30480" rIns="30480" bIns="3048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err="1" smtClean="0"/>
            <a:t>GsensGrappin</a:t>
          </a:r>
          <a:r>
            <a:rPr lang="fr-FR" sz="1200" kern="1200" dirty="0" smtClean="0"/>
            <a:t> </a:t>
          </a:r>
          <a:endParaRPr lang="fr-FR" sz="12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900" kern="1200" dirty="0" smtClean="0"/>
            <a:t>Sens du </a:t>
          </a:r>
          <a:r>
            <a:rPr lang="fr-FR" sz="900" kern="1200" dirty="0" err="1" smtClean="0"/>
            <a:t>grapppin</a:t>
          </a:r>
          <a:r>
            <a:rPr lang="fr-FR" sz="900" kern="1200" dirty="0" smtClean="0"/>
            <a:t> (-1 vers la gauche, +1 vers la droite)</a:t>
          </a:r>
          <a:endParaRPr lang="fr-FR" sz="900" kern="1200" dirty="0"/>
        </a:p>
      </dsp:txBody>
      <dsp:txXfrm>
        <a:off x="413143" y="273260"/>
        <a:ext cx="7756380" cy="546870"/>
      </dsp:txXfrm>
    </dsp:sp>
    <dsp:sp modelId="{A104C569-5E76-4C62-BA13-DA8D4C8F93DF}">
      <dsp:nvSpPr>
        <dsp:cNvPr id="0" name=""/>
        <dsp:cNvSpPr/>
      </dsp:nvSpPr>
      <dsp:spPr>
        <a:xfrm>
          <a:off x="71349" y="204901"/>
          <a:ext cx="683587" cy="68358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C89C188-E2E6-4D2B-BB43-89DACB5A9595}">
      <dsp:nvSpPr>
        <dsp:cNvPr id="0" name=""/>
        <dsp:cNvSpPr/>
      </dsp:nvSpPr>
      <dsp:spPr>
        <a:xfrm>
          <a:off x="805014" y="1093303"/>
          <a:ext cx="7364509" cy="5468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4078" tIns="30480" rIns="30480" bIns="3048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err="1" smtClean="0"/>
            <a:t>GgrappinActif</a:t>
          </a:r>
          <a:r>
            <a:rPr lang="fr-FR" sz="1200" kern="1200" dirty="0" smtClean="0"/>
            <a:t> </a:t>
          </a:r>
          <a:endParaRPr lang="fr-FR" sz="12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900" kern="1200" dirty="0" smtClean="0"/>
            <a:t>Passe a 0 quand le mouvement de la base du grappin est </a:t>
          </a:r>
          <a:r>
            <a:rPr lang="fr-FR" sz="900" kern="1200" dirty="0" smtClean="0"/>
            <a:t>inactif, </a:t>
          </a:r>
          <a:r>
            <a:rPr lang="fr-FR" sz="900" kern="1200" dirty="0" smtClean="0"/>
            <a:t>sinon 1</a:t>
          </a:r>
          <a:endParaRPr lang="fr-FR" sz="900" kern="1200" dirty="0"/>
        </a:p>
      </dsp:txBody>
      <dsp:txXfrm>
        <a:off x="805014" y="1093303"/>
        <a:ext cx="7364509" cy="546870"/>
      </dsp:txXfrm>
    </dsp:sp>
    <dsp:sp modelId="{AEE89027-96AA-4D8B-8A0A-3B6875E184B2}">
      <dsp:nvSpPr>
        <dsp:cNvPr id="0" name=""/>
        <dsp:cNvSpPr/>
      </dsp:nvSpPr>
      <dsp:spPr>
        <a:xfrm>
          <a:off x="463221" y="1024944"/>
          <a:ext cx="683587" cy="68358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C1AF1C1-4E3F-42B5-9FCD-198DC619B144}">
      <dsp:nvSpPr>
        <dsp:cNvPr id="0" name=""/>
        <dsp:cNvSpPr/>
      </dsp:nvSpPr>
      <dsp:spPr>
        <a:xfrm>
          <a:off x="925287" y="1913346"/>
          <a:ext cx="7244236" cy="5468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4078" tIns="30480" rIns="30480" bIns="3048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err="1" smtClean="0"/>
            <a:t>GpartieLancee</a:t>
          </a:r>
          <a:r>
            <a:rPr lang="fr-FR" sz="1200" kern="1200" dirty="0" smtClean="0"/>
            <a:t> </a:t>
          </a:r>
          <a:endParaRPr lang="fr-FR" sz="12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900" kern="1200" dirty="0" smtClean="0"/>
            <a:t>Définit si la partie est lancée, 0=on ne voit rien, 1= tout est afficher (bloque l'apparition/utilisation du grappin dans les menus)</a:t>
          </a:r>
          <a:endParaRPr lang="fr-FR" sz="900" kern="1200" dirty="0"/>
        </a:p>
      </dsp:txBody>
      <dsp:txXfrm>
        <a:off x="925287" y="1913346"/>
        <a:ext cx="7244236" cy="546870"/>
      </dsp:txXfrm>
    </dsp:sp>
    <dsp:sp modelId="{7B0428FE-B0E6-42B6-9AA2-2B4D83D1526F}">
      <dsp:nvSpPr>
        <dsp:cNvPr id="0" name=""/>
        <dsp:cNvSpPr/>
      </dsp:nvSpPr>
      <dsp:spPr>
        <a:xfrm>
          <a:off x="583494" y="1844987"/>
          <a:ext cx="683587" cy="68358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02E75B5-3E60-45F4-9645-85F736A11F7F}">
      <dsp:nvSpPr>
        <dsp:cNvPr id="0" name=""/>
        <dsp:cNvSpPr/>
      </dsp:nvSpPr>
      <dsp:spPr>
        <a:xfrm>
          <a:off x="805014" y="2733389"/>
          <a:ext cx="7364509" cy="5468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4078" tIns="30480" rIns="30480" bIns="3048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err="1" smtClean="0"/>
            <a:t>GmenuActuel</a:t>
          </a:r>
          <a:r>
            <a:rPr lang="fr-FR" sz="1200" kern="1200" dirty="0" smtClean="0"/>
            <a:t> </a:t>
          </a:r>
          <a:endParaRPr lang="fr-FR" sz="12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900" kern="1200" dirty="0" smtClean="0"/>
            <a:t>Définit le menu dans lequel nous sommes 0=en jeu,1=menu de départ,2=menu de fin de niveau ( utile pour la reconnaissance des clics)</a:t>
          </a:r>
          <a:endParaRPr lang="fr-FR" sz="900" kern="1200" dirty="0"/>
        </a:p>
      </dsp:txBody>
      <dsp:txXfrm>
        <a:off x="805014" y="2733389"/>
        <a:ext cx="7364509" cy="546870"/>
      </dsp:txXfrm>
    </dsp:sp>
    <dsp:sp modelId="{054710D5-BA4F-4AD7-82DF-A4C348D647ED}">
      <dsp:nvSpPr>
        <dsp:cNvPr id="0" name=""/>
        <dsp:cNvSpPr/>
      </dsp:nvSpPr>
      <dsp:spPr>
        <a:xfrm>
          <a:off x="463221" y="2665030"/>
          <a:ext cx="683587" cy="68358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30EE9A4-FB51-4F93-B56C-F2C4EFE60F9A}">
      <dsp:nvSpPr>
        <dsp:cNvPr id="0" name=""/>
        <dsp:cNvSpPr/>
      </dsp:nvSpPr>
      <dsp:spPr>
        <a:xfrm>
          <a:off x="413143" y="3553432"/>
          <a:ext cx="7756380" cy="5468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4078" tIns="30480" rIns="30480" bIns="3048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err="1" smtClean="0"/>
            <a:t>GdifficulteActuelle</a:t>
          </a:r>
          <a:r>
            <a:rPr lang="fr-FR" sz="1200" kern="1200" dirty="0" smtClean="0"/>
            <a:t> </a:t>
          </a:r>
          <a:endParaRPr lang="fr-FR" sz="12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900" kern="1200" dirty="0" smtClean="0"/>
            <a:t>Défini la difficulté(nombre d'objets )pour la génération du niveau</a:t>
          </a:r>
          <a:endParaRPr lang="fr-FR" sz="900" kern="1200" dirty="0"/>
        </a:p>
      </dsp:txBody>
      <dsp:txXfrm>
        <a:off x="413143" y="3553432"/>
        <a:ext cx="7756380" cy="546870"/>
      </dsp:txXfrm>
    </dsp:sp>
    <dsp:sp modelId="{76890A3C-CDAC-432B-936E-F18BA894ABD4}">
      <dsp:nvSpPr>
        <dsp:cNvPr id="0" name=""/>
        <dsp:cNvSpPr/>
      </dsp:nvSpPr>
      <dsp:spPr>
        <a:xfrm>
          <a:off x="71349" y="3485073"/>
          <a:ext cx="683587" cy="68358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84DAD7-8C65-4313-BD45-A6B10BF1CF8D}">
      <dsp:nvSpPr>
        <dsp:cNvPr id="0" name=""/>
        <dsp:cNvSpPr/>
      </dsp:nvSpPr>
      <dsp:spPr>
        <a:xfrm>
          <a:off x="3454784" y="1271"/>
          <a:ext cx="1320031" cy="132003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 smtClean="0"/>
            <a:t>Vérifie que la partie est en cours</a:t>
          </a:r>
          <a:endParaRPr lang="fr-FR" sz="1000" kern="1200" dirty="0"/>
        </a:p>
      </dsp:txBody>
      <dsp:txXfrm>
        <a:off x="3648098" y="194585"/>
        <a:ext cx="933403" cy="933403"/>
      </dsp:txXfrm>
    </dsp:sp>
    <dsp:sp modelId="{9A9FFFB7-9305-4CB8-AEC0-6395149B5792}">
      <dsp:nvSpPr>
        <dsp:cNvPr id="0" name=""/>
        <dsp:cNvSpPr/>
      </dsp:nvSpPr>
      <dsp:spPr>
        <a:xfrm rot="2160000">
          <a:off x="4733164" y="1015376"/>
          <a:ext cx="351189" cy="44551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800" kern="1200"/>
        </a:p>
      </dsp:txBody>
      <dsp:txXfrm>
        <a:off x="4743225" y="1073514"/>
        <a:ext cx="245832" cy="267306"/>
      </dsp:txXfrm>
    </dsp:sp>
    <dsp:sp modelId="{12175044-9251-40AD-9C39-BF6035FF19A8}">
      <dsp:nvSpPr>
        <dsp:cNvPr id="0" name=""/>
        <dsp:cNvSpPr/>
      </dsp:nvSpPr>
      <dsp:spPr>
        <a:xfrm>
          <a:off x="5058783" y="1166645"/>
          <a:ext cx="1320031" cy="132003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 smtClean="0"/>
            <a:t>Vérifie que le grappin n’est pas déjà lancé</a:t>
          </a:r>
          <a:endParaRPr lang="fr-FR" sz="1000" kern="1200" dirty="0"/>
        </a:p>
      </dsp:txBody>
      <dsp:txXfrm>
        <a:off x="5252097" y="1359959"/>
        <a:ext cx="933403" cy="933403"/>
      </dsp:txXfrm>
    </dsp:sp>
    <dsp:sp modelId="{FD896777-3AC5-4D53-A8D6-67B1B78FB3D6}">
      <dsp:nvSpPr>
        <dsp:cNvPr id="0" name=""/>
        <dsp:cNvSpPr/>
      </dsp:nvSpPr>
      <dsp:spPr>
        <a:xfrm rot="6480000">
          <a:off x="5239939" y="2537260"/>
          <a:ext cx="351189" cy="44551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800" kern="1200"/>
        </a:p>
      </dsp:txBody>
      <dsp:txXfrm rot="10800000">
        <a:off x="5308896" y="2576262"/>
        <a:ext cx="245832" cy="267306"/>
      </dsp:txXfrm>
    </dsp:sp>
    <dsp:sp modelId="{26519EE8-AB2E-4F19-A880-5606D06AE52C}">
      <dsp:nvSpPr>
        <dsp:cNvPr id="0" name=""/>
        <dsp:cNvSpPr/>
      </dsp:nvSpPr>
      <dsp:spPr>
        <a:xfrm>
          <a:off x="4446110" y="3052260"/>
          <a:ext cx="1320031" cy="132003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 smtClean="0"/>
            <a:t>Calcul du point Y du cercle a partir du point X déjà définit.</a:t>
          </a:r>
          <a:endParaRPr lang="fr-FR" sz="1000" kern="1200" dirty="0"/>
        </a:p>
      </dsp:txBody>
      <dsp:txXfrm>
        <a:off x="4639424" y="3245574"/>
        <a:ext cx="933403" cy="933403"/>
      </dsp:txXfrm>
    </dsp:sp>
    <dsp:sp modelId="{79E54E34-C029-4D8C-A868-5017A61D65E0}">
      <dsp:nvSpPr>
        <dsp:cNvPr id="0" name=""/>
        <dsp:cNvSpPr/>
      </dsp:nvSpPr>
      <dsp:spPr>
        <a:xfrm rot="10800000">
          <a:off x="3949144" y="3489520"/>
          <a:ext cx="351189" cy="44551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800" kern="1200"/>
        </a:p>
      </dsp:txBody>
      <dsp:txXfrm rot="10800000">
        <a:off x="4054501" y="3578622"/>
        <a:ext cx="245832" cy="267306"/>
      </dsp:txXfrm>
    </dsp:sp>
    <dsp:sp modelId="{4075E9BA-32C2-484D-9028-06AEC46A30A0}">
      <dsp:nvSpPr>
        <dsp:cNvPr id="0" name=""/>
        <dsp:cNvSpPr/>
      </dsp:nvSpPr>
      <dsp:spPr>
        <a:xfrm>
          <a:off x="2463458" y="3052260"/>
          <a:ext cx="1320031" cy="132003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 err="1" smtClean="0"/>
            <a:t>Definition</a:t>
          </a:r>
          <a:r>
            <a:rPr lang="fr-FR" sz="1000" kern="1200" dirty="0" smtClean="0"/>
            <a:t> du nouveau point X</a:t>
          </a:r>
          <a:endParaRPr lang="fr-FR" sz="1000" kern="1200" dirty="0"/>
        </a:p>
      </dsp:txBody>
      <dsp:txXfrm>
        <a:off x="2656772" y="3245574"/>
        <a:ext cx="933403" cy="933403"/>
      </dsp:txXfrm>
    </dsp:sp>
    <dsp:sp modelId="{6420AC11-8F72-4FA6-B250-7C0498AF527C}">
      <dsp:nvSpPr>
        <dsp:cNvPr id="0" name=""/>
        <dsp:cNvSpPr/>
      </dsp:nvSpPr>
      <dsp:spPr>
        <a:xfrm rot="15120000">
          <a:off x="2644613" y="2556166"/>
          <a:ext cx="351189" cy="44551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800" kern="1200"/>
        </a:p>
      </dsp:txBody>
      <dsp:txXfrm rot="10800000">
        <a:off x="2713570" y="2695368"/>
        <a:ext cx="245832" cy="267306"/>
      </dsp:txXfrm>
    </dsp:sp>
    <dsp:sp modelId="{E45FA336-D9EF-4661-9C25-C53D3C90B473}">
      <dsp:nvSpPr>
        <dsp:cNvPr id="0" name=""/>
        <dsp:cNvSpPr/>
      </dsp:nvSpPr>
      <dsp:spPr>
        <a:xfrm>
          <a:off x="1850785" y="1166645"/>
          <a:ext cx="1320031" cy="132003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 smtClean="0"/>
            <a:t>Rappel de la fonction 10ms plus tard</a:t>
          </a:r>
          <a:endParaRPr lang="fr-FR" sz="1000" kern="1200" dirty="0"/>
        </a:p>
      </dsp:txBody>
      <dsp:txXfrm>
        <a:off x="2044099" y="1359959"/>
        <a:ext cx="933403" cy="933403"/>
      </dsp:txXfrm>
    </dsp:sp>
    <dsp:sp modelId="{EF5776DB-EC4D-488D-B3C9-2DA3D7DDA02A}">
      <dsp:nvSpPr>
        <dsp:cNvPr id="0" name=""/>
        <dsp:cNvSpPr/>
      </dsp:nvSpPr>
      <dsp:spPr>
        <a:xfrm rot="19440000">
          <a:off x="3129164" y="1027061"/>
          <a:ext cx="351189" cy="44551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800" kern="1200"/>
        </a:p>
      </dsp:txBody>
      <dsp:txXfrm>
        <a:off x="3139225" y="1147127"/>
        <a:ext cx="245832" cy="26730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F20FA6-1C24-4C51-96F9-1B190D9D1AC3}">
      <dsp:nvSpPr>
        <dsp:cNvPr id="0" name=""/>
        <dsp:cNvSpPr/>
      </dsp:nvSpPr>
      <dsp:spPr>
        <a:xfrm rot="5400000">
          <a:off x="-238004" y="239080"/>
          <a:ext cx="1586697" cy="111068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 smtClean="0"/>
            <a:t>Nombres de pépites a récupérées</a:t>
          </a:r>
          <a:endParaRPr lang="fr-FR" sz="1000" kern="1200" dirty="0"/>
        </a:p>
      </dsp:txBody>
      <dsp:txXfrm rot="-5400000">
        <a:off x="1" y="556419"/>
        <a:ext cx="1110688" cy="476009"/>
      </dsp:txXfrm>
    </dsp:sp>
    <dsp:sp modelId="{EEB244B2-E17B-4413-8C10-35A2218B7599}">
      <dsp:nvSpPr>
        <dsp:cNvPr id="0" name=""/>
        <dsp:cNvSpPr/>
      </dsp:nvSpPr>
      <dsp:spPr>
        <a:xfrm rot="5400000">
          <a:off x="4154467" y="-3042703"/>
          <a:ext cx="1031353" cy="711891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3335" rIns="13335" bIns="1333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100" kern="1200" dirty="0" smtClean="0"/>
            <a:t>Chaque </a:t>
          </a:r>
          <a:r>
            <a:rPr lang="fr-FR" sz="2100" kern="1200" dirty="0" smtClean="0"/>
            <a:t>niveau de difficulté correspond au nombre de pépites a récupérées.</a:t>
          </a:r>
          <a:endParaRPr lang="fr-FR" sz="2100" kern="1200" dirty="0"/>
        </a:p>
      </dsp:txBody>
      <dsp:txXfrm rot="-5400000">
        <a:off x="1110689" y="51422"/>
        <a:ext cx="7068564" cy="930659"/>
      </dsp:txXfrm>
    </dsp:sp>
    <dsp:sp modelId="{6508238F-139F-4ABF-9992-70687F6CE2A3}">
      <dsp:nvSpPr>
        <dsp:cNvPr id="0" name=""/>
        <dsp:cNvSpPr/>
      </dsp:nvSpPr>
      <dsp:spPr>
        <a:xfrm rot="5400000">
          <a:off x="-238004" y="1631437"/>
          <a:ext cx="1586697" cy="111068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 smtClean="0"/>
            <a:t>Taille aléatoire de plus en plus petite</a:t>
          </a:r>
          <a:endParaRPr lang="fr-FR" sz="1000" kern="1200" dirty="0"/>
        </a:p>
      </dsp:txBody>
      <dsp:txXfrm rot="-5400000">
        <a:off x="1" y="1948776"/>
        <a:ext cx="1110688" cy="476009"/>
      </dsp:txXfrm>
    </dsp:sp>
    <dsp:sp modelId="{F7E0EAA1-BB25-4E37-9035-EE4E34B47E03}">
      <dsp:nvSpPr>
        <dsp:cNvPr id="0" name=""/>
        <dsp:cNvSpPr/>
      </dsp:nvSpPr>
      <dsp:spPr>
        <a:xfrm rot="5400000">
          <a:off x="4154467" y="-1650346"/>
          <a:ext cx="1031353" cy="711891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3335" rIns="13335" bIns="1333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100" kern="1200" dirty="0" smtClean="0"/>
            <a:t>Chaque pépite affichée peut avoir 10 tailles différentes. Plus la difficulté est élevée plus il y a de chances qu’elle soit petite.</a:t>
          </a:r>
          <a:endParaRPr lang="fr-FR" sz="2100" kern="1200" dirty="0"/>
        </a:p>
      </dsp:txBody>
      <dsp:txXfrm rot="-5400000">
        <a:off x="1110689" y="1443779"/>
        <a:ext cx="7068564" cy="930659"/>
      </dsp:txXfrm>
    </dsp:sp>
    <dsp:sp modelId="{D9652635-FFE8-4DE0-B283-4E09E46DBD3B}">
      <dsp:nvSpPr>
        <dsp:cNvPr id="0" name=""/>
        <dsp:cNvSpPr/>
      </dsp:nvSpPr>
      <dsp:spPr>
        <a:xfrm rot="5400000">
          <a:off x="-238004" y="3023794"/>
          <a:ext cx="1586697" cy="111068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 smtClean="0"/>
            <a:t>Système de difficulté de notre gold miner</a:t>
          </a:r>
          <a:endParaRPr lang="fr-FR" sz="1000" kern="1200" dirty="0"/>
        </a:p>
      </dsp:txBody>
      <dsp:txXfrm rot="-5400000">
        <a:off x="1" y="3341133"/>
        <a:ext cx="1110688" cy="476009"/>
      </dsp:txXfrm>
    </dsp:sp>
    <dsp:sp modelId="{39E882BA-D72A-4261-ADE8-CE172B1E493A}">
      <dsp:nvSpPr>
        <dsp:cNvPr id="0" name=""/>
        <dsp:cNvSpPr/>
      </dsp:nvSpPr>
      <dsp:spPr>
        <a:xfrm rot="5400000">
          <a:off x="4154467" y="-257989"/>
          <a:ext cx="1031353" cy="711891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3335" rIns="13335" bIns="1333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100" kern="1200" dirty="0" smtClean="0"/>
            <a:t>Ainsi le but est de finir les niveaux avec un nombre de coups minimum. A partir du niveau de difficulté 10 celle-ci n’augmente plus.</a:t>
          </a:r>
          <a:endParaRPr lang="fr-FR" sz="2100" kern="1200" dirty="0"/>
        </a:p>
      </dsp:txBody>
      <dsp:txXfrm rot="-5400000">
        <a:off x="1110689" y="2836136"/>
        <a:ext cx="7068564" cy="930659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6281D0-7796-4A2B-B1DC-1B511052A749}">
      <dsp:nvSpPr>
        <dsp:cNvPr id="0" name=""/>
        <dsp:cNvSpPr/>
      </dsp:nvSpPr>
      <dsp:spPr>
        <a:xfrm>
          <a:off x="3454784" y="1271"/>
          <a:ext cx="1320031" cy="132003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 smtClean="0"/>
            <a:t>Si une partie était déjà lancée:</a:t>
          </a:r>
          <a:endParaRPr lang="fr-FR" sz="1000" kern="1200" dirty="0"/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800" kern="1200" dirty="0" smtClean="0"/>
            <a:t>Reset de toutes les variables globales</a:t>
          </a:r>
          <a:endParaRPr lang="fr-FR" sz="800" kern="1200" dirty="0"/>
        </a:p>
      </dsp:txBody>
      <dsp:txXfrm>
        <a:off x="3648098" y="194585"/>
        <a:ext cx="933403" cy="933403"/>
      </dsp:txXfrm>
    </dsp:sp>
    <dsp:sp modelId="{B4DDB685-BD90-4B86-BA2E-66C7950C2DFA}">
      <dsp:nvSpPr>
        <dsp:cNvPr id="0" name=""/>
        <dsp:cNvSpPr/>
      </dsp:nvSpPr>
      <dsp:spPr>
        <a:xfrm rot="2160000">
          <a:off x="4733164" y="1015376"/>
          <a:ext cx="351189" cy="44551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800" kern="1200"/>
        </a:p>
      </dsp:txBody>
      <dsp:txXfrm>
        <a:off x="4743225" y="1073514"/>
        <a:ext cx="245832" cy="267306"/>
      </dsp:txXfrm>
    </dsp:sp>
    <dsp:sp modelId="{B91D2399-99E2-49A9-9E5D-BC81E8819F1E}">
      <dsp:nvSpPr>
        <dsp:cNvPr id="0" name=""/>
        <dsp:cNvSpPr/>
      </dsp:nvSpPr>
      <dsp:spPr>
        <a:xfrm>
          <a:off x="5058783" y="1166645"/>
          <a:ext cx="1320031" cy="132003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 smtClean="0"/>
            <a:t>Initialisation de </a:t>
          </a:r>
          <a:r>
            <a:rPr lang="fr-FR" sz="1000" kern="1200" dirty="0" err="1" smtClean="0"/>
            <a:t>GlisteMap</a:t>
          </a:r>
          <a:r>
            <a:rPr lang="fr-FR" sz="1000" kern="1200" dirty="0" smtClean="0"/>
            <a:t>[][]</a:t>
          </a:r>
          <a:endParaRPr lang="fr-FR" sz="1000" kern="1200" dirty="0"/>
        </a:p>
      </dsp:txBody>
      <dsp:txXfrm>
        <a:off x="5252097" y="1359959"/>
        <a:ext cx="933403" cy="933403"/>
      </dsp:txXfrm>
    </dsp:sp>
    <dsp:sp modelId="{F1148216-D7FA-4AB1-AD55-D3EBA092A46D}">
      <dsp:nvSpPr>
        <dsp:cNvPr id="0" name=""/>
        <dsp:cNvSpPr/>
      </dsp:nvSpPr>
      <dsp:spPr>
        <a:xfrm rot="6480000">
          <a:off x="5239939" y="2537260"/>
          <a:ext cx="351189" cy="44551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800" kern="1200"/>
        </a:p>
      </dsp:txBody>
      <dsp:txXfrm rot="10800000">
        <a:off x="5308896" y="2576262"/>
        <a:ext cx="245832" cy="267306"/>
      </dsp:txXfrm>
    </dsp:sp>
    <dsp:sp modelId="{F6149AE5-45C5-46EF-83BE-4772E9273631}">
      <dsp:nvSpPr>
        <dsp:cNvPr id="0" name=""/>
        <dsp:cNvSpPr/>
      </dsp:nvSpPr>
      <dsp:spPr>
        <a:xfrm>
          <a:off x="4446110" y="3052260"/>
          <a:ext cx="1320031" cy="132003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 smtClean="0"/>
            <a:t>Boucle qui se répète autant de fois que la difficulté actuelle</a:t>
          </a:r>
          <a:endParaRPr lang="fr-FR" sz="1000" kern="1200" dirty="0"/>
        </a:p>
      </dsp:txBody>
      <dsp:txXfrm>
        <a:off x="4639424" y="3245574"/>
        <a:ext cx="933403" cy="933403"/>
      </dsp:txXfrm>
    </dsp:sp>
    <dsp:sp modelId="{CC7E5790-1E64-4F25-8A8F-12E961B6D723}">
      <dsp:nvSpPr>
        <dsp:cNvPr id="0" name=""/>
        <dsp:cNvSpPr/>
      </dsp:nvSpPr>
      <dsp:spPr>
        <a:xfrm rot="10800000">
          <a:off x="3949144" y="3489520"/>
          <a:ext cx="351189" cy="44551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800" kern="1200"/>
        </a:p>
      </dsp:txBody>
      <dsp:txXfrm rot="10800000">
        <a:off x="4054501" y="3578622"/>
        <a:ext cx="245832" cy="267306"/>
      </dsp:txXfrm>
    </dsp:sp>
    <dsp:sp modelId="{FAC96156-888E-4D9C-B133-41FF35016276}">
      <dsp:nvSpPr>
        <dsp:cNvPr id="0" name=""/>
        <dsp:cNvSpPr/>
      </dsp:nvSpPr>
      <dsp:spPr>
        <a:xfrm>
          <a:off x="2463458" y="3052260"/>
          <a:ext cx="1320031" cy="132003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 smtClean="0"/>
            <a:t>Position X,Y, et type de pépite aléatoire</a:t>
          </a:r>
          <a:endParaRPr lang="fr-FR" sz="1000" kern="1200" dirty="0"/>
        </a:p>
      </dsp:txBody>
      <dsp:txXfrm>
        <a:off x="2656772" y="3245574"/>
        <a:ext cx="933403" cy="933403"/>
      </dsp:txXfrm>
    </dsp:sp>
    <dsp:sp modelId="{7033CD30-D2C2-4A4C-9937-51C0CB5542D7}">
      <dsp:nvSpPr>
        <dsp:cNvPr id="0" name=""/>
        <dsp:cNvSpPr/>
      </dsp:nvSpPr>
      <dsp:spPr>
        <a:xfrm rot="15120000">
          <a:off x="2644613" y="2556166"/>
          <a:ext cx="351189" cy="44551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800" kern="1200"/>
        </a:p>
      </dsp:txBody>
      <dsp:txXfrm rot="10800000">
        <a:off x="2713570" y="2695368"/>
        <a:ext cx="245832" cy="267306"/>
      </dsp:txXfrm>
    </dsp:sp>
    <dsp:sp modelId="{3923C719-5938-4DCA-AF4E-A12C508C0DA7}">
      <dsp:nvSpPr>
        <dsp:cNvPr id="0" name=""/>
        <dsp:cNvSpPr/>
      </dsp:nvSpPr>
      <dsp:spPr>
        <a:xfrm>
          <a:off x="1850785" y="1166645"/>
          <a:ext cx="1320031" cy="132003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 smtClean="0"/>
            <a:t>Création d’un rectangle jaune par pépite</a:t>
          </a:r>
          <a:endParaRPr lang="fr-FR" sz="1000" kern="1200" dirty="0"/>
        </a:p>
      </dsp:txBody>
      <dsp:txXfrm>
        <a:off x="2044099" y="1359959"/>
        <a:ext cx="933403" cy="933403"/>
      </dsp:txXfrm>
    </dsp:sp>
    <dsp:sp modelId="{22CA919E-4718-4200-B5C6-1E866385CA2A}">
      <dsp:nvSpPr>
        <dsp:cNvPr id="0" name=""/>
        <dsp:cNvSpPr/>
      </dsp:nvSpPr>
      <dsp:spPr>
        <a:xfrm rot="19440000">
          <a:off x="3129164" y="1027061"/>
          <a:ext cx="351189" cy="44551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800" kern="1200"/>
        </a:p>
      </dsp:txBody>
      <dsp:txXfrm>
        <a:off x="3139225" y="1147127"/>
        <a:ext cx="245832" cy="2673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DescendingProcess">
  <dgm:title val=""/>
  <dgm:desc val=""/>
  <dgm:catLst>
    <dgm:cat type="process" pri="23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clrData>
  <dgm:layoutNode name="Name0">
    <dgm:varLst>
      <dgm:chMax val="7"/>
      <dgm:chPref val="5"/>
    </dgm:varLst>
    <dgm:alg type="composite">
      <dgm:param type="ar" val="1.1"/>
    </dgm:alg>
    <dgm:shape xmlns:r="http://schemas.openxmlformats.org/officeDocument/2006/relationships" r:blip="">
      <dgm:adjLst/>
    </dgm:shape>
    <dgm:choose name="Name1">
      <dgm:if name="Name2" axis="ch" ptType="node" func="cnt" op="equ" val="1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</dgm:constrLst>
      </dgm:if>
      <dgm:if name="Name3" axis="ch" ptType="node" func="cnt" op="equ" val="2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5"/>
          <dgm:constr type="b" for="ch" forName="txNode2" refType="h"/>
          <dgm:constr type="r" for="ch" forName="txNode2" refType="w"/>
          <dgm:constr type="h" for="ch" forName="txNode2" refType="h" fact="0.16"/>
        </dgm:constrLst>
      </dgm:if>
      <dgm:if name="Name4" axis="ch" ptType="node" func="cnt" op="equ" val="3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56"/>
          <dgm:constr type="ctrY" for="ch" forName="txNode2" refType="h" fact="0.3992"/>
          <dgm:constr type="r" for="ch" forName="txNode2" refType="w"/>
          <dgm:constr type="h" for="ch" forName="txNode2" refType="h" fact="0.16"/>
          <dgm:constr type="l" for="ch" forName="txNode3" refType="w" fact="0.5"/>
          <dgm:constr type="b" for="ch" forName="txNode3" refType="h"/>
          <dgm:constr type="r" for="ch" forName="txNode3" refType="w"/>
          <dgm:constr type="h" for="ch" forName="txNode3" refType="h" fact="0.16"/>
          <dgm:constr type="ctrX" for="ch" forName="dotNode2" refType="w" fact="0.4782"/>
          <dgm:constr type="ctrY" for="ch" forName="dotNode2" refType="h" fact="0.3992"/>
          <dgm:constr type="h" for="ch" forName="dotNode2" refType="h" fact="0.0218"/>
          <dgm:constr type="w" for="ch" forName="dotNode2" refType="h" refFor="ch" refForName="dotNode2"/>
        </dgm:constrLst>
      </dgm:if>
      <dgm:if name="Name5" axis="ch" ptType="node" func="cnt" op="equ" val="4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9"/>
          <dgm:constr type="ctrY" for="ch" forName="txNode2" refType="h" fact="0.3153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5004"/>
          <dgm:constr type="r" for="ch" forName="txNode3" refType="w" fact="0.5"/>
          <dgm:constr type="h" for="ch" forName="txNode3" refType="h" fact="0.16"/>
          <dgm:constr type="l" for="ch" forName="txNode4" refType="w" fact="0.5"/>
          <dgm:constr type="b" for="ch" forName="txNode4" refType="h"/>
          <dgm:constr type="r" for="ch" forName="txNode4" refType="w"/>
          <dgm:constr type="h" for="ch" forName="txNode4" refType="h" fact="0.16"/>
          <dgm:constr type="ctrX" for="ch" forName="dotNode2" refType="w" fact="0.39"/>
          <dgm:constr type="ctrY" for="ch" forName="dotNode2" refType="h" fact="0.3153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5626"/>
          <dgm:constr type="ctrY" for="ch" forName="dotNode3" refType="h" fact="0.5004"/>
          <dgm:constr type="h" for="ch" forName="dotNode3" refType="h" fact="0.0218"/>
          <dgm:constr type="w" for="ch" forName="dotNode3" refType="h" refFor="ch" refForName="dotNode3"/>
        </dgm:constrLst>
      </dgm:if>
      <dgm:if name="Name6" axis="ch" ptType="node" func="cnt" op="equ" val="5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6"/>
          <dgm:constr type="ctrY" for="ch" forName="txNode2" refType="h" fact="0.2885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4089"/>
          <dgm:constr type="r" for="ch" forName="txNode3" refType="w" fact="0.43"/>
          <dgm:constr type="h" for="ch" forName="txNode3" refType="h" fact="0.16"/>
          <dgm:constr type="l" for="ch" forName="txNode4" refType="w" fact="0.67"/>
          <dgm:constr type="ctrY" for="ch" forName="txNode4" refType="h" fact="0.5497"/>
          <dgm:constr type="r" for="ch" forName="txNode4" refType="w"/>
          <dgm:constr type="h" for="ch" forName="txNode4" refType="h" fact="0.16"/>
          <dgm:constr type="l" for="ch" forName="txNode5" refType="w" fact="0.5"/>
          <dgm:constr type="b" for="ch" forName="txNode5" refType="h"/>
          <dgm:constr type="r" for="ch" forName="txNode5" refType="w"/>
          <dgm:constr type="h" for="ch" forName="txNode5" refType="h" fact="0.16"/>
          <dgm:constr type="ctrX" for="ch" forName="dotNode2" refType="w" fact="0.3565"/>
          <dgm:constr type="ctrY" for="ch" forName="dotNode2" refType="h" fact="0.2885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4922"/>
          <dgm:constr type="ctrY" for="ch" forName="dotNode3" refType="h" fact="0.4089"/>
          <dgm:constr type="h" for="ch" forName="dotNode3" refType="h" fact="0.0218"/>
          <dgm:constr type="w" for="ch" forName="dotNode3" refType="h" refFor="ch" refForName="dotNode3"/>
          <dgm:constr type="ctrX" for="ch" forName="dotNode4" refType="w" fact="0.5939"/>
          <dgm:constr type="ctrY" for="ch" forName="dotNode4" refType="h" fact="0.5497"/>
          <dgm:constr type="h" for="ch" forName="dotNode4" refType="h" fact="0.0218"/>
          <dgm:constr type="w" for="ch" forName="dotNode4" refType="h" refFor="ch" refForName="dotNode4"/>
        </dgm:constrLst>
      </dgm:if>
      <dgm:if name="Name7" axis="ch" ptType="node" func="cnt" op="equ" val="6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5"/>
          <dgm:constr type="ctrY" for="ch" forName="txNode2" refType="h" fact="0.2693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3638"/>
          <dgm:constr type="r" for="ch" forName="txNode3" refType="w" fact="0.37"/>
          <dgm:constr type="h" for="ch" forName="txNode3" refType="h" fact="0.16"/>
          <dgm:constr type="l" for="ch" forName="txNode4" refType="w" fact="0.63"/>
          <dgm:constr type="ctrY" for="ch" forName="txNode4" refType="h" fact="0.4744"/>
          <dgm:constr type="r" for="ch" forName="txNode4" refType="w"/>
          <dgm:constr type="h" for="ch" forName="txNode4" refType="h" fact="0.16"/>
          <dgm:constr type="l" for="ch" forName="txNode5" refType="w" fact="0"/>
          <dgm:constr type="ctrY" for="ch" forName="txNode5" refType="h" fact="0.5961"/>
          <dgm:constr type="r" for="ch" forName="txNode5" refType="w" fact="0.55"/>
          <dgm:constr type="h" for="ch" forName="txNode5" refType="h" fact="0.16"/>
          <dgm:constr type="l" for="ch" forName="txNode6" refType="w" fact="0.5"/>
          <dgm:constr type="b" for="ch" forName="txNode6" refType="h"/>
          <dgm:constr type="r" for="ch" forName="txNode6" refType="w"/>
          <dgm:constr type="h" for="ch" forName="txNode6" refType="h" fact="0.16"/>
          <dgm:constr type="ctrX" for="ch" forName="dotNode2" refType="w" fact="0.33"/>
          <dgm:constr type="ctrY" for="ch" forName="dotNode2" refType="h" fact="0.2693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4419"/>
          <dgm:constr type="ctrY" for="ch" forName="dotNode3" refType="h" fact="0.3638"/>
          <dgm:constr type="h" for="ch" forName="dotNode3" refType="h" fact="0.0218"/>
          <dgm:constr type="w" for="ch" forName="dotNode3" refType="h" refFor="ch" refForName="dotNode3"/>
          <dgm:constr type="ctrX" for="ch" forName="dotNode4" refType="w" fact="0.5425"/>
          <dgm:constr type="ctrY" for="ch" forName="dotNode4" refType="h" fact="0.4744"/>
          <dgm:constr type="h" for="ch" forName="dotNode4" refType="h" fact="0.0218"/>
          <dgm:constr type="w" for="ch" forName="dotNode4" refType="h" refFor="ch" refForName="dotNode4"/>
          <dgm:constr type="ctrX" for="ch" forName="dotNode5" refType="w" fact="0.6153"/>
          <dgm:constr type="ctrY" for="ch" forName="dotNode5" refType="h" fact="0.5961"/>
          <dgm:constr type="h" for="ch" forName="dotNode5" refType="h" fact="0.0218"/>
          <dgm:constr type="w" for="ch" forName="dotNode5" refType="h" refFor="ch" refForName="dotNode5"/>
        </dgm:constrLst>
      </dgm:if>
      <dgm:else name="Name8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4"/>
          <dgm:constr type="ctrY" for="ch" forName="txNode2" refType="h" fact="0.2693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3424"/>
          <dgm:constr type="r" for="ch" forName="txNode3" refType="w" fact="0.33"/>
          <dgm:constr type="h" for="ch" forName="txNode3" refType="h" fact="0.16"/>
          <dgm:constr type="l" for="ch" forName="txNode4" refType="w" fact="0.61"/>
          <dgm:constr type="ctrY" for="ch" forName="txNode4" refType="h" fact="0.4276"/>
          <dgm:constr type="r" for="ch" forName="txNode4" refType="w"/>
          <dgm:constr type="h" for="ch" forName="txNode4" refType="h" fact="0.16"/>
          <dgm:constr type="l" for="ch" forName="txNode5" refType="w" fact="0"/>
          <dgm:constr type="ctrY" for="ch" forName="txNode5" refType="h" fact="0.5218"/>
          <dgm:constr type="r" for="ch" forName="txNode5" refType="w" fact="0.5"/>
          <dgm:constr type="h" for="ch" forName="txNode5" refType="h" fact="0.16"/>
          <dgm:constr type="l" for="ch" forName="txNode6" refType="w" fact="0.71"/>
          <dgm:constr type="ctrY" for="ch" forName="txNode6" refType="h" fact="0.6179"/>
          <dgm:constr type="r" for="ch" forName="txNode6" refType="w"/>
          <dgm:constr type="h" for="ch" forName="txNode6" refType="h" fact="0.16"/>
          <dgm:constr type="l" for="ch" forName="txNode7" refType="w" fact="0.5"/>
          <dgm:constr type="b" for="ch" forName="txNode7" refType="h"/>
          <dgm:constr type="r" for="ch" forName="txNode7" refType="w"/>
          <dgm:constr type="h" for="ch" forName="txNode7" refType="h" fact="0.16"/>
          <dgm:constr type="ctrX" for="ch" forName="dotNode2" refType="w" fact="0.33"/>
          <dgm:constr type="ctrY" for="ch" forName="dotNode2" refType="h" fact="0.2693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425"/>
          <dgm:constr type="ctrY" for="ch" forName="dotNode3" refType="h" fact="0.3424"/>
          <dgm:constr type="h" for="ch" forName="dotNode3" refType="h" fact="0.0218"/>
          <dgm:constr type="w" for="ch" forName="dotNode3" refType="h" refFor="ch" refForName="dotNode3"/>
          <dgm:constr type="ctrX" for="ch" forName="dotNode4" refType="w" fact="0.505"/>
          <dgm:constr type="ctrY" for="ch" forName="dotNode4" refType="h" fact="0.4276"/>
          <dgm:constr type="h" for="ch" forName="dotNode4" refType="h" fact="0.0218"/>
          <dgm:constr type="w" for="ch" forName="dotNode4" refType="h" refFor="ch" refForName="dotNode4"/>
          <dgm:constr type="ctrX" for="ch" forName="dotNode5" refType="w" fact="0.5742"/>
          <dgm:constr type="ctrY" for="ch" forName="dotNode5" refType="h" fact="0.5218"/>
          <dgm:constr type="h" for="ch" forName="dotNode5" refType="h" fact="0.0218"/>
          <dgm:constr type="w" for="ch" forName="dotNode5" refType="h" refFor="ch" refForName="dotNode5"/>
          <dgm:constr type="ctrX" for="ch" forName="dotNode6" refType="w" fact="0.63"/>
          <dgm:constr type="ctrY" for="ch" forName="dotNode6" refType="h" fact="0.6179"/>
          <dgm:constr type="h" for="ch" forName="dotNode6" refType="h" fact="0.0218"/>
          <dgm:constr type="w" for="ch" forName="dotNode6" refType="h" refFor="ch" refForName="dotNode6"/>
        </dgm:constrLst>
      </dgm:else>
    </dgm:choose>
    <dgm:forEach name="Name9" axis="self" ptType="parTrans">
      <dgm:forEach name="Name10" axis="self" ptType="sibTrans" st="2">
        <dgm:forEach name="dotRepeat" axis="self">
          <dgm:layoutNode name="dotRepeatNode" styleLbl="fgShp">
            <dgm:alg type="sp"/>
            <dgm:shape xmlns:r="http://schemas.openxmlformats.org/officeDocument/2006/relationships" type="ellipse" r:blip="">
              <dgm:adjLst/>
            </dgm:shape>
            <dgm:presOf axis="self"/>
          </dgm:layoutNode>
        </dgm:forEach>
      </dgm:forEach>
    </dgm:forEach>
    <dgm:choose name="Name11">
      <dgm:if name="Name12" axis="ch" ptType="node" func="cnt" op="gte" val="1">
        <dgm:layoutNode name="arrowNode" styleLbl="node1">
          <dgm:alg type="sp"/>
          <dgm:shape xmlns:r="http://schemas.openxmlformats.org/officeDocument/2006/relationships" rot="73.2729" type="swooshArrow" r:blip="">
            <dgm:adjLst>
              <dgm:adj idx="1" val="0.1631"/>
              <dgm:adj idx="2" val="0.3137"/>
            </dgm:adjLst>
          </dgm:shape>
          <dgm:presOf/>
        </dgm:layoutNode>
      </dgm:if>
      <dgm:else name="Name13"/>
    </dgm:choose>
    <dgm:forEach name="Name14" axis="ch" ptType="node" cnt="1">
      <dgm:layoutNode name="txNode1" styleLbl="revTx">
        <dgm:varLst>
          <dgm:bulletEnabled val="1"/>
        </dgm:varLst>
        <dgm:alg type="tx">
          <dgm:param type="txAnchorVert" val="b"/>
        </dgm:alg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15" axis="ch" ptType="node" st="2" cnt="1">
      <dgm:layoutNode name="txNode2" styleLbl="revTx">
        <dgm:varLst>
          <dgm:bulletEnabled val="1"/>
        </dgm:varLst>
        <dgm:choose name="Name16">
          <dgm:if name="Name17" axis="self" ptType="node" func="revPos" op="equ" val="1">
            <dgm:alg type="tx">
              <dgm:param type="txAnchorVert" val="t"/>
            </dgm:alg>
          </dgm:if>
          <dgm:if name="Name18" axis="self" ptType="node" func="posOdd" op="equ" val="1">
            <dgm:alg type="tx">
              <dgm:param type="parTxLTRAlign" val="r"/>
              <dgm:param type="parTxRTLAlign" val="r"/>
            </dgm:alg>
          </dgm:if>
          <dgm:else name="Name1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20">
        <dgm:if name="Name21" axis="par ch" ptType="all node" func="cnt" op="neq" val="2">
          <dgm:forEach name="Name22" axis="follow" ptType="sibTrans" cnt="1">
            <dgm:layoutNode name="dotNode2">
              <dgm:alg type="sp"/>
              <dgm:shape xmlns:r="http://schemas.openxmlformats.org/officeDocument/2006/relationships" r:blip="">
                <dgm:adjLst/>
              </dgm:shape>
              <dgm:presOf/>
              <dgm:forEach name="Name23" ref="dotRepeat"/>
            </dgm:layoutNode>
          </dgm:forEach>
        </dgm:if>
        <dgm:else name="Name24"/>
      </dgm:choose>
    </dgm:forEach>
    <dgm:forEach name="Name25" axis="ch" ptType="node" st="3" cnt="1">
      <dgm:layoutNode name="txNode3" styleLbl="revTx">
        <dgm:varLst>
          <dgm:bulletEnabled val="1"/>
        </dgm:varLst>
        <dgm:choose name="Name26">
          <dgm:if name="Name27" axis="self" ptType="node" func="revPos" op="equ" val="1">
            <dgm:alg type="tx">
              <dgm:param type="txAnchorVert" val="t"/>
            </dgm:alg>
          </dgm:if>
          <dgm:if name="Name28" axis="self" ptType="node" func="posOdd" op="equ" val="1">
            <dgm:alg type="tx">
              <dgm:param type="parTxLTRAlign" val="r"/>
              <dgm:param type="parTxRTLAlign" val="r"/>
            </dgm:alg>
          </dgm:if>
          <dgm:else name="Name2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30">
        <dgm:if name="Name31" axis="par ch" ptType="all node" func="cnt" op="neq" val="3">
          <dgm:forEach name="Name32" axis="follow" ptType="sibTrans" cnt="1">
            <dgm:layoutNode name="dotNode3">
              <dgm:alg type="sp"/>
              <dgm:shape xmlns:r="http://schemas.openxmlformats.org/officeDocument/2006/relationships" r:blip="">
                <dgm:adjLst/>
              </dgm:shape>
              <dgm:presOf/>
              <dgm:forEach name="Name33" ref="dotRepeat"/>
            </dgm:layoutNode>
          </dgm:forEach>
        </dgm:if>
        <dgm:else name="Name34"/>
      </dgm:choose>
    </dgm:forEach>
    <dgm:forEach name="Name35" axis="ch" ptType="node" st="4" cnt="1">
      <dgm:layoutNode name="txNode4" styleLbl="revTx">
        <dgm:varLst>
          <dgm:bulletEnabled val="1"/>
        </dgm:varLst>
        <dgm:choose name="Name36">
          <dgm:if name="Name37" axis="self" ptType="node" func="revPos" op="equ" val="1">
            <dgm:alg type="tx">
              <dgm:param type="txAnchorVert" val="t"/>
            </dgm:alg>
          </dgm:if>
          <dgm:if name="Name38" axis="self" ptType="node" func="posOdd" op="equ" val="1">
            <dgm:alg type="tx">
              <dgm:param type="parTxLTRAlign" val="r"/>
              <dgm:param type="parTxRTLAlign" val="r"/>
            </dgm:alg>
          </dgm:if>
          <dgm:else name="Name3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40">
        <dgm:if name="Name41" axis="par ch" ptType="all node" func="cnt" op="neq" val="4">
          <dgm:forEach name="Name42" axis="follow" ptType="sibTrans" cnt="1">
            <dgm:layoutNode name="dotNode4">
              <dgm:alg type="sp"/>
              <dgm:shape xmlns:r="http://schemas.openxmlformats.org/officeDocument/2006/relationships" r:blip="">
                <dgm:adjLst/>
              </dgm:shape>
              <dgm:presOf/>
              <dgm:forEach name="Name43" ref="dotRepeat"/>
            </dgm:layoutNode>
          </dgm:forEach>
        </dgm:if>
        <dgm:else name="Name44"/>
      </dgm:choose>
    </dgm:forEach>
    <dgm:forEach name="Name45" axis="ch" ptType="node" st="5" cnt="1">
      <dgm:layoutNode name="txNode5" styleLbl="revTx">
        <dgm:varLst>
          <dgm:bulletEnabled val="1"/>
        </dgm:varLst>
        <dgm:choose name="Name46">
          <dgm:if name="Name47" axis="self" ptType="node" func="revPos" op="equ" val="1">
            <dgm:alg type="tx">
              <dgm:param type="txAnchorVert" val="t"/>
            </dgm:alg>
          </dgm:if>
          <dgm:if name="Name48" axis="self" ptType="node" func="posOdd" op="equ" val="1">
            <dgm:alg type="tx">
              <dgm:param type="parTxLTRAlign" val="r"/>
              <dgm:param type="parTxRTLAlign" val="r"/>
            </dgm:alg>
          </dgm:if>
          <dgm:else name="Name4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50">
        <dgm:if name="Name51" axis="par ch" ptType="all node" func="cnt" op="neq" val="5">
          <dgm:forEach name="Name52" axis="follow" ptType="sibTrans" cnt="1">
            <dgm:layoutNode name="dotNode5">
              <dgm:alg type="sp"/>
              <dgm:shape xmlns:r="http://schemas.openxmlformats.org/officeDocument/2006/relationships" r:blip="">
                <dgm:adjLst/>
              </dgm:shape>
              <dgm:presOf/>
              <dgm:forEach name="Name53" ref="dotRepeat"/>
            </dgm:layoutNode>
          </dgm:forEach>
        </dgm:if>
        <dgm:else name="Name54"/>
      </dgm:choose>
    </dgm:forEach>
    <dgm:forEach name="Name55" axis="ch" ptType="node" st="6" cnt="1">
      <dgm:layoutNode name="txNode6" styleLbl="revTx">
        <dgm:varLst>
          <dgm:bulletEnabled val="1"/>
        </dgm:varLst>
        <dgm:choose name="Name56">
          <dgm:if name="Name57" axis="self" ptType="node" func="revPos" op="equ" val="1">
            <dgm:alg type="tx">
              <dgm:param type="txAnchorVert" val="t"/>
            </dgm:alg>
          </dgm:if>
          <dgm:if name="Name58" axis="self" ptType="node" func="posOdd" op="equ" val="1">
            <dgm:alg type="tx">
              <dgm:param type="parTxLTRAlign" val="r"/>
              <dgm:param type="parTxRTLAlign" val="r"/>
            </dgm:alg>
          </dgm:if>
          <dgm:else name="Name5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60">
        <dgm:if name="Name61" axis="par ch" ptType="all node" func="cnt" op="neq" val="6">
          <dgm:forEach name="Name62" axis="follow" ptType="sibTrans" cnt="1">
            <dgm:layoutNode name="dotNode6">
              <dgm:alg type="sp"/>
              <dgm:shape xmlns:r="http://schemas.openxmlformats.org/officeDocument/2006/relationships" r:blip="">
                <dgm:adjLst/>
              </dgm:shape>
              <dgm:presOf/>
              <dgm:forEach name="Name63" ref="dotRepeat"/>
            </dgm:layoutNode>
          </dgm:forEach>
        </dgm:if>
        <dgm:else name="Name64"/>
      </dgm:choose>
    </dgm:forEach>
    <dgm:forEach name="Name65" axis="ch" ptType="node" st="7" cnt="1">
      <dgm:layoutNode name="txNode7" styleLbl="revTx">
        <dgm:varLst>
          <dgm:bulletEnabled val="1"/>
        </dgm:varLst>
        <dgm:alg type="tx">
          <dgm:param type="txAnchorVert" val="t"/>
        </dgm:alg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7D5C7-BDED-45BE-B5AA-DC6C8025EF88}" type="datetimeFigureOut">
              <a:rPr lang="fr-FR" smtClean="0"/>
              <a:t>02/11/2014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B23C7F7-EFEF-4CEA-A102-69B233A8CDD0}" type="slidenum">
              <a:rPr lang="fr-FR" smtClean="0"/>
              <a:t>‹#›</a:t>
            </a:fld>
            <a:endParaRPr lang="fr-FR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7D5C7-BDED-45BE-B5AA-DC6C8025EF88}" type="datetimeFigureOut">
              <a:rPr lang="fr-FR" smtClean="0"/>
              <a:t>02/11/2014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3C7F7-EFEF-4CEA-A102-69B233A8CDD0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7D5C7-BDED-45BE-B5AA-DC6C8025EF88}" type="datetimeFigureOut">
              <a:rPr lang="fr-FR" smtClean="0"/>
              <a:t>02/11/2014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3C7F7-EFEF-4CEA-A102-69B233A8CDD0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7D5C7-BDED-45BE-B5AA-DC6C8025EF88}" type="datetimeFigureOut">
              <a:rPr lang="fr-FR" smtClean="0"/>
              <a:t>02/11/2014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3C7F7-EFEF-4CEA-A102-69B233A8CDD0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7D5C7-BDED-45BE-B5AA-DC6C8025EF88}" type="datetimeFigureOut">
              <a:rPr lang="fr-FR" smtClean="0"/>
              <a:t>02/11/2014</a:t>
            </a:fld>
            <a:endParaRPr lang="fr-FR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3C7F7-EFEF-4CEA-A102-69B233A8CDD0}" type="slidenum">
              <a:rPr lang="fr-FR" smtClean="0"/>
              <a:t>‹#›</a:t>
            </a:fld>
            <a:endParaRPr lang="fr-F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7D5C7-BDED-45BE-B5AA-DC6C8025EF88}" type="datetimeFigureOut">
              <a:rPr lang="fr-FR" smtClean="0"/>
              <a:t>02/11/2014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3C7F7-EFEF-4CEA-A102-69B233A8CDD0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7D5C7-BDED-45BE-B5AA-DC6C8025EF88}" type="datetimeFigureOut">
              <a:rPr lang="fr-FR" smtClean="0"/>
              <a:t>02/11/2014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3C7F7-EFEF-4CEA-A102-69B233A8CDD0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7D5C7-BDED-45BE-B5AA-DC6C8025EF88}" type="datetimeFigureOut">
              <a:rPr lang="fr-FR" smtClean="0"/>
              <a:t>02/11/2014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3C7F7-EFEF-4CEA-A102-69B233A8CDD0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7D5C7-BDED-45BE-B5AA-DC6C8025EF88}" type="datetimeFigureOut">
              <a:rPr lang="fr-FR" smtClean="0"/>
              <a:t>02/11/2014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3C7F7-EFEF-4CEA-A102-69B233A8CDD0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7D5C7-BDED-45BE-B5AA-DC6C8025EF88}" type="datetimeFigureOut">
              <a:rPr lang="fr-FR" smtClean="0"/>
              <a:t>02/11/2014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3C7F7-EFEF-4CEA-A102-69B233A8CDD0}" type="slidenum">
              <a:rPr lang="fr-FR" smtClean="0"/>
              <a:t>‹#›</a:t>
            </a:fld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7D5C7-BDED-45BE-B5AA-DC6C8025EF88}" type="datetimeFigureOut">
              <a:rPr lang="fr-FR" smtClean="0"/>
              <a:t>02/11/2014</a:t>
            </a:fld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3C7F7-EFEF-4CEA-A102-69B233A8CDD0}" type="slidenum">
              <a:rPr lang="fr-FR" smtClean="0"/>
              <a:t>‹#›</a:t>
            </a:fld>
            <a:endParaRPr lang="fr-FR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E167D5C7-BDED-45BE-B5AA-DC6C8025EF88}" type="datetimeFigureOut">
              <a:rPr lang="fr-FR" smtClean="0"/>
              <a:t>02/11/2014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5B23C7F7-EFEF-4CEA-A102-69B233A8CDD0}" type="slidenum">
              <a:rPr lang="fr-FR" smtClean="0"/>
              <a:t>‹#›</a:t>
            </a:fld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Joachim </a:t>
            </a:r>
            <a:r>
              <a:rPr lang="fr-FR" dirty="0" err="1" smtClean="0"/>
              <a:t>fontfreyde</a:t>
            </a:r>
            <a:endParaRPr lang="fr-FR" dirty="0"/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Gold Miner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57486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Lancement de partie</a:t>
            </a:r>
            <a:endParaRPr lang="fr-FR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86683278"/>
              </p:ext>
            </p:extLst>
          </p:nvPr>
        </p:nvGraphicFramePr>
        <p:xfrm>
          <a:off x="457200" y="1752600"/>
          <a:ext cx="8229600" cy="4373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67862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4C6281D0-7796-4A2B-B1DC-1B511052A74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9">
                                            <p:graphicEl>
                                              <a:dgm id="{4C6281D0-7796-4A2B-B1DC-1B511052A74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B4DDB685-BD90-4B86-BA2E-66C7950C2DF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9">
                                            <p:graphicEl>
                                              <a:dgm id="{B4DDB685-BD90-4B86-BA2E-66C7950C2DF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B91D2399-99E2-49A9-9E5D-BC81E8819F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9">
                                            <p:graphicEl>
                                              <a:dgm id="{B91D2399-99E2-49A9-9E5D-BC81E8819F1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F1148216-D7FA-4AB1-AD55-D3EBA092A4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9">
                                            <p:graphicEl>
                                              <a:dgm id="{F1148216-D7FA-4AB1-AD55-D3EBA092A46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F6149AE5-45C5-46EF-83BE-4772E927363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9">
                                            <p:graphicEl>
                                              <a:dgm id="{F6149AE5-45C5-46EF-83BE-4772E927363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CC7E5790-1E64-4F25-8A8F-12E961B6D72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9">
                                            <p:graphicEl>
                                              <a:dgm id="{CC7E5790-1E64-4F25-8A8F-12E961B6D72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FAC96156-888E-4D9C-B133-41FF350162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9">
                                            <p:graphicEl>
                                              <a:dgm id="{FAC96156-888E-4D9C-B133-41FF3501627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7033CD30-D2C2-4A4C-9937-51C0CB5542D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9">
                                            <p:graphicEl>
                                              <a:dgm id="{7033CD30-D2C2-4A4C-9937-51C0CB5542D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3923C719-5938-4DCA-AF4E-A12C508C0DA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9">
                                            <p:graphicEl>
                                              <a:dgm id="{3923C719-5938-4DCA-AF4E-A12C508C0DA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22CA919E-4718-4200-B5C6-1E866385CA2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9">
                                            <p:graphicEl>
                                              <a:dgm id="{22CA919E-4718-4200-B5C6-1E866385CA2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>
        <p:bldSub>
          <a:bldDgm bld="one"/>
        </p:bldSub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Bilan et perspectives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Ce </a:t>
            </a:r>
            <a:r>
              <a:rPr lang="fr-FR" dirty="0"/>
              <a:t>projet aurait pu être amélioré de beaucoup de façons,  voici une brève liste :</a:t>
            </a:r>
          </a:p>
          <a:p>
            <a:pPr lvl="1"/>
            <a:r>
              <a:rPr lang="fr-FR" dirty="0"/>
              <a:t>Le balancier du grappin n’est pas réellement optimal, certains points restent inaccessible, c’est pourquoi les pépites sont assez « grosses ».</a:t>
            </a:r>
          </a:p>
          <a:p>
            <a:pPr lvl="1"/>
            <a:r>
              <a:rPr lang="fr-FR" dirty="0"/>
              <a:t>Un score aurait put être ajouté avec certaines pépites qui valent plus que d’autres, avec un objectif de score.</a:t>
            </a:r>
          </a:p>
          <a:p>
            <a:pPr lvl="1"/>
            <a:r>
              <a:rPr lang="fr-FR" dirty="0"/>
              <a:t>Un temps pour chaque niveau aurait été intéressant avec un petit système de meilleur score.</a:t>
            </a:r>
          </a:p>
          <a:p>
            <a:pPr lvl="1"/>
            <a:r>
              <a:rPr lang="fr-FR" dirty="0"/>
              <a:t>Les graphismes ne sont pas très beaux, les pépites sont carrées car le test de collision ne fonctionne qu’avec des rectangles.</a:t>
            </a:r>
          </a:p>
        </p:txBody>
      </p:sp>
    </p:spTree>
    <p:extLst>
      <p:ext uri="{BB962C8B-B14F-4D97-AF65-F5344CB8AC3E}">
        <p14:creationId xmlns:p14="http://schemas.microsoft.com/office/powerpoint/2010/main" val="1027124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Pourquoi ce projet </a:t>
            </a:r>
            <a:endParaRPr lang="fr-FR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42993295"/>
              </p:ext>
            </p:extLst>
          </p:nvPr>
        </p:nvGraphicFramePr>
        <p:xfrm>
          <a:off x="457200" y="1752600"/>
          <a:ext cx="8229600" cy="4373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94462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Un projet efficace</a:t>
            </a:r>
            <a:endParaRPr lang="fr-FR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1656467"/>
              </p:ext>
            </p:extLst>
          </p:nvPr>
        </p:nvGraphicFramePr>
        <p:xfrm>
          <a:off x="457200" y="1752600"/>
          <a:ext cx="8229600" cy="4373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44212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8682322-6CAB-4608-BF60-1F2272A91F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>
                                            <p:graphicEl>
                                              <a:dgm id="{B8682322-6CAB-4608-BF60-1F2272A91F1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44672BB-AD7E-4BDA-930E-1F9F36D0892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4">
                                            <p:graphicEl>
                                              <a:dgm id="{544672BB-AD7E-4BDA-930E-1F9F36D0892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8B34120-BB4A-4DC1-A4DA-1282DF44EC2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4">
                                            <p:graphicEl>
                                              <a:dgm id="{58B34120-BB4A-4DC1-A4DA-1282DF44EC2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55E101B-230C-478D-9516-0B0F3A8626C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4">
                                            <p:graphicEl>
                                              <a:dgm id="{455E101B-230C-478D-9516-0B0F3A8626C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5388841-F8B3-45EF-BA00-61ED95EF875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4">
                                            <p:graphicEl>
                                              <a:dgm id="{45388841-F8B3-45EF-BA00-61ED95EF875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873DFBE-CF4E-402A-942D-75527F7DBD1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4">
                                            <p:graphicEl>
                                              <a:dgm id="{C873DFBE-CF4E-402A-942D-75527F7DBD1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3E0888E-FA9D-49B9-BFBF-89FB240699C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4">
                                            <p:graphicEl>
                                              <a:dgm id="{23E0888E-FA9D-49B9-BFBF-89FB240699C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6B42136-8FAB-4F94-BF10-AD9C080EC39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4">
                                            <p:graphicEl>
                                              <a:dgm id="{26B42136-8FAB-4F94-BF10-AD9C080EC39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D854927-C011-4894-98CC-730F2A59156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4">
                                            <p:graphicEl>
                                              <a:dgm id="{1D854927-C011-4894-98CC-730F2A59156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lvlAtOnce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Mon travail personnel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fr-FR" dirty="0" smtClean="0"/>
              <a:t>Le rassemblement du travail du groupe dans le projet principal.</a:t>
            </a:r>
          </a:p>
          <a:p>
            <a:pPr>
              <a:buFont typeface="Wingdings" pitchFamily="2" charset="2"/>
              <a:buChar char="q"/>
            </a:pPr>
            <a:r>
              <a:rPr lang="fr-FR" dirty="0" smtClean="0"/>
              <a:t>Le mouvement circulaire du grappin.</a:t>
            </a:r>
          </a:p>
          <a:p>
            <a:pPr>
              <a:buFont typeface="Wingdings" pitchFamily="2" charset="2"/>
              <a:buChar char="q"/>
            </a:pPr>
            <a:r>
              <a:rPr lang="fr-FR" dirty="0" smtClean="0"/>
              <a:t>Gestion des niveaux de difficultés</a:t>
            </a:r>
          </a:p>
          <a:p>
            <a:pPr>
              <a:buFont typeface="Wingdings" pitchFamily="2" charset="2"/>
              <a:buChar char="q"/>
            </a:pPr>
            <a:r>
              <a:rPr lang="fr-FR" dirty="0" smtClean="0"/>
              <a:t>Fonction de lancement de partie qui place chacun des objets sur l’ écran </a:t>
            </a:r>
            <a:r>
              <a:rPr lang="fr-FR" dirty="0" err="1" smtClean="0"/>
              <a:t>ect</a:t>
            </a:r>
            <a:r>
              <a:rPr lang="fr-FR" dirty="0" smtClean="0"/>
              <a:t>…</a:t>
            </a:r>
          </a:p>
          <a:p>
            <a:pPr>
              <a:buFont typeface="Wingdings" pitchFamily="2" charset="2"/>
              <a:buChar char="q"/>
            </a:pP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3039055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err="1" smtClean="0"/>
              <a:t>Strucuture</a:t>
            </a:r>
            <a:r>
              <a:rPr lang="fr-FR" dirty="0" smtClean="0"/>
              <a:t> du projet principal</a:t>
            </a:r>
            <a:endParaRPr lang="fr-FR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55748305"/>
              </p:ext>
            </p:extLst>
          </p:nvPr>
        </p:nvGraphicFramePr>
        <p:xfrm>
          <a:off x="457200" y="1752600"/>
          <a:ext cx="8229600" cy="4373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18151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13A04D7-C0FA-4F82-B03C-D4A23995190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>
                                            <p:graphicEl>
                                              <a:dgm id="{513A04D7-C0FA-4F82-B03C-D4A23995190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DBD1DE4-94E2-4939-B2BC-29D210D8890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>
                                            <p:graphicEl>
                                              <a:dgm id="{3DBD1DE4-94E2-4939-B2BC-29D210D8890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82101E4-B7A1-4313-9F4B-3C7F1ACB0BE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4">
                                            <p:graphicEl>
                                              <a:dgm id="{682101E4-B7A1-4313-9F4B-3C7F1ACB0BE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8D060A6-C918-43DB-8EAE-2B4505CFE9F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4">
                                            <p:graphicEl>
                                              <a:dgm id="{88D060A6-C918-43DB-8EAE-2B4505CFE9F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BEEA9A1-D5B1-4F65-B439-0192746A21E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4">
                                            <p:graphicEl>
                                              <a:dgm id="{CBEEA9A1-D5B1-4F65-B439-0192746A21E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4344ACE-655F-40B5-BC0A-3A6F1BB6531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4">
                                            <p:graphicEl>
                                              <a:dgm id="{E4344ACE-655F-40B5-BC0A-3A6F1BB6531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B7AEBB6-EB97-4B18-A047-BFB335B3305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4">
                                            <p:graphicEl>
                                              <a:dgm id="{1B7AEBB6-EB97-4B18-A047-BFB335B3305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F6505B4-5771-4D10-B1ED-C510DA901E3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4">
                                            <p:graphicEl>
                                              <a:dgm id="{4F6505B4-5771-4D10-B1ED-C510DA901E3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1481D6C-1FAD-4AAD-B31F-EB946E95B72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4">
                                            <p:graphicEl>
                                              <a:dgm id="{91481D6C-1FAD-4AAD-B31F-EB946E95B72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95A70E3-D081-4346-9CFC-DEE1C6EEDC4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4">
                                            <p:graphicEl>
                                              <a:dgm id="{D95A70E3-D081-4346-9CFC-DEE1C6EEDC4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3584AF3-EB9B-463A-8B59-858115DEBC1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4">
                                            <p:graphicEl>
                                              <a:dgm id="{33584AF3-EB9B-463A-8B59-858115DEBC1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C0E7671-31F6-46D2-A905-F16074B0576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2000"/>
                                        <p:tgtEl>
                                          <p:spTgt spid="4">
                                            <p:graphicEl>
                                              <a:dgm id="{2C0E7671-31F6-46D2-A905-F16074B0576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0E39DD6-CF5E-419B-8A17-20B496C02D3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2000"/>
                                        <p:tgtEl>
                                          <p:spTgt spid="4">
                                            <p:graphicEl>
                                              <a:dgm id="{90E39DD6-CF5E-419B-8A17-20B496C02D3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E2BFE9E-E5BE-4C2D-A5AC-EC63A660143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4">
                                            <p:graphicEl>
                                              <a:dgm id="{5E2BFE9E-E5BE-4C2D-A5AC-EC63A660143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D48AEEE-0C48-4E2B-BDF2-BDBAC8425FE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5" dur="2000"/>
                                        <p:tgtEl>
                                          <p:spTgt spid="4">
                                            <p:graphicEl>
                                              <a:dgm id="{BD48AEEE-0C48-4E2B-BDF2-BDBAC8425FE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1A2A54C-7DEA-4CEB-9214-12A2D2835CB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0" dur="2000"/>
                                        <p:tgtEl>
                                          <p:spTgt spid="4">
                                            <p:graphicEl>
                                              <a:dgm id="{41A2A54C-7DEA-4CEB-9214-12A2D2835CB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6118B91-57E3-46CC-A163-30EE8F3E2CA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3" dur="2000"/>
                                        <p:tgtEl>
                                          <p:spTgt spid="4">
                                            <p:graphicEl>
                                              <a:dgm id="{36118B91-57E3-46CC-A163-30EE8F3E2CA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lvlAtOnce"/>
        </p:bldSub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Nos variables globales</a:t>
            </a:r>
            <a:endParaRPr lang="fr-FR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60285128"/>
              </p:ext>
            </p:extLst>
          </p:nvPr>
        </p:nvGraphicFramePr>
        <p:xfrm>
          <a:off x="457200" y="1752600"/>
          <a:ext cx="8229600" cy="4373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16124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8DE7413-ADFD-4003-8BA0-CCCD7F2D496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>
                                            <p:graphicEl>
                                              <a:dgm id="{C8DE7413-ADFD-4003-8BA0-CCCD7F2D496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104C569-5E76-4C62-BA13-DA8D4C8F93D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4">
                                            <p:graphicEl>
                                              <a:dgm id="{A104C569-5E76-4C62-BA13-DA8D4C8F93D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A2F2C86-CBCD-4219-8018-80CDE25D7F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4">
                                            <p:graphicEl>
                                              <a:dgm id="{EA2F2C86-CBCD-4219-8018-80CDE25D7FA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EE89027-96AA-4D8B-8A0A-3B6875E184B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4">
                                            <p:graphicEl>
                                              <a:dgm id="{AEE89027-96AA-4D8B-8A0A-3B6875E184B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C89C188-E2E6-4D2B-BB43-89DACB5A959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4">
                                            <p:graphicEl>
                                              <a:dgm id="{0C89C188-E2E6-4D2B-BB43-89DACB5A959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B0428FE-B0E6-42B6-9AA2-2B4D83D152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4">
                                            <p:graphicEl>
                                              <a:dgm id="{7B0428FE-B0E6-42B6-9AA2-2B4D83D1526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C1AF1C1-4E3F-42B5-9FCD-198DC619B1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4">
                                            <p:graphicEl>
                                              <a:dgm id="{BC1AF1C1-4E3F-42B5-9FCD-198DC619B14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54710D5-BA4F-4AD7-82DF-A4C348D647E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4">
                                            <p:graphicEl>
                                              <a:dgm id="{054710D5-BA4F-4AD7-82DF-A4C348D647E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02E75B5-3E60-45F4-9645-85F736A11F7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4">
                                            <p:graphicEl>
                                              <a:dgm id="{A02E75B5-3E60-45F4-9645-85F736A11F7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6890A3C-CDAC-432B-936E-F18BA894AB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4">
                                            <p:graphicEl>
                                              <a:dgm id="{76890A3C-CDAC-432B-936E-F18BA894ABD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30EE9A4-FB51-4F93-B56C-F2C4EFE60F9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4">
                                            <p:graphicEl>
                                              <a:dgm id="{030EE9A4-FB51-4F93-B56C-F2C4EFE60F9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 mouvement du grappin</a:t>
            </a:r>
            <a:endParaRPr lang="fr-FR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46777569"/>
              </p:ext>
            </p:extLst>
          </p:nvPr>
        </p:nvGraphicFramePr>
        <p:xfrm>
          <a:off x="457200" y="1752600"/>
          <a:ext cx="8229600" cy="4373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374650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684DAD7-8C65-4313-BD45-A6B10BF1CF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>
                                            <p:graphicEl>
                                              <a:dgm id="{9684DAD7-8C65-4313-BD45-A6B10BF1CF8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A9FFFB7-9305-4CB8-AEC0-6395149B579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>
                                            <p:graphicEl>
                                              <a:dgm id="{9A9FFFB7-9305-4CB8-AEC0-6395149B579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2175044-9251-40AD-9C39-BF6035FF19A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4">
                                            <p:graphicEl>
                                              <a:dgm id="{12175044-9251-40AD-9C39-BF6035FF19A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D896777-3AC5-4D53-A8D6-67B1B78FB3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4">
                                            <p:graphicEl>
                                              <a:dgm id="{FD896777-3AC5-4D53-A8D6-67B1B78FB3D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6519EE8-AB2E-4F19-A880-5606D06AE52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4">
                                            <p:graphicEl>
                                              <a:dgm id="{26519EE8-AB2E-4F19-A880-5606D06AE52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9E54E34-C029-4D8C-A868-5017A61D65E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4">
                                            <p:graphicEl>
                                              <a:dgm id="{79E54E34-C029-4D8C-A868-5017A61D65E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075E9BA-32C2-484D-9028-06AEC46A30A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4">
                                            <p:graphicEl>
                                              <a:dgm id="{4075E9BA-32C2-484D-9028-06AEC46A30A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420AC11-8F72-4FA6-B250-7C0498AF527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4">
                                            <p:graphicEl>
                                              <a:dgm id="{6420AC11-8F72-4FA6-B250-7C0498AF527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45FA336-D9EF-4661-9C25-C53D3C90B47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4">
                                            <p:graphicEl>
                                              <a:dgm id="{E45FA336-D9EF-4661-9C25-C53D3C90B47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F5776DB-EC4D-488D-B3C9-2DA3D7DDA02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4">
                                            <p:graphicEl>
                                              <a:dgm id="{EF5776DB-EC4D-488D-B3C9-2DA3D7DDA02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Calcul du point y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algn="ctr"/>
                <a14:m>
                  <m:oMath xmlns:m="http://schemas.openxmlformats.org/officeDocument/2006/math">
                    <m:sSup>
                      <m:sSupPr>
                        <m:ctrlPr>
                          <a:rPr lang="fr-FR" b="0" i="1" smtClean="0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fr-FR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fr-FR" b="0" i="1" smtClean="0">
                                <a:latin typeface="Cambria Math"/>
                              </a:rPr>
                              <m:t>𝑥</m:t>
                            </m:r>
                            <m:r>
                              <a:rPr lang="fr-FR" b="0" i="1" smtClean="0">
                                <a:latin typeface="Cambria Math"/>
                              </a:rPr>
                              <m:t>−</m:t>
                            </m:r>
                            <m:r>
                              <a:rPr lang="fr-FR" b="0" i="1" smtClean="0">
                                <a:latin typeface="Cambria Math"/>
                              </a:rPr>
                              <m:t>𝑎</m:t>
                            </m:r>
                          </m:e>
                        </m:d>
                      </m:e>
                      <m:sup>
                        <m:r>
                          <a:rPr lang="fr-FR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fr-FR" b="0" i="1" smtClean="0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fr-FR" b="0" i="1" smtClean="0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fr-FR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fr-FR" b="0" i="1" smtClean="0">
                                <a:latin typeface="Cambria Math"/>
                              </a:rPr>
                              <m:t>𝑦</m:t>
                            </m:r>
                            <m:r>
                              <a:rPr lang="fr-FR" b="0" i="1" smtClean="0">
                                <a:latin typeface="Cambria Math"/>
                              </a:rPr>
                              <m:t>−</m:t>
                            </m:r>
                            <m:r>
                              <a:rPr lang="fr-FR" b="0" i="1" smtClean="0">
                                <a:latin typeface="Cambria Math"/>
                              </a:rPr>
                              <m:t>𝑏</m:t>
                            </m:r>
                          </m:e>
                        </m:d>
                      </m:e>
                      <m:sup>
                        <m:r>
                          <a:rPr lang="fr-FR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fr-FR" b="0" i="1" smtClean="0">
                        <a:latin typeface="Cambria Math"/>
                      </a:rPr>
                      <m:t>=</m:t>
                    </m:r>
                    <m:r>
                      <a:rPr lang="fr-FR" b="0" i="1" smtClean="0">
                        <a:latin typeface="Cambria Math"/>
                      </a:rPr>
                      <m:t>𝑅</m:t>
                    </m:r>
                    <m:r>
                      <a:rPr lang="fr-FR" b="0" i="1" smtClean="0">
                        <a:latin typeface="Cambria Math"/>
                      </a:rPr>
                      <m:t>²</m:t>
                    </m:r>
                  </m:oMath>
                </a14:m>
                <a:r>
                  <a:rPr lang="fr-FR" b="0" dirty="0" smtClean="0"/>
                  <a:t>     </a:t>
                </a:r>
              </a:p>
              <a:p>
                <a:endParaRPr lang="fr-FR" b="0" dirty="0" smtClean="0"/>
              </a:p>
              <a:p>
                <a:r>
                  <a:rPr lang="fr-FR" dirty="0"/>
                  <a:t> </a:t>
                </a:r>
                <a:r>
                  <a:rPr lang="fr-FR" sz="1200" i="1" dirty="0"/>
                  <a:t>a=</a:t>
                </a:r>
                <a:r>
                  <a:rPr lang="fr-FR" sz="1200" i="1" dirty="0" err="1"/>
                  <a:t>pow</a:t>
                </a:r>
                <a:r>
                  <a:rPr lang="fr-FR" sz="1200" i="1" dirty="0"/>
                  <a:t>(rayonCercle,2)</a:t>
                </a:r>
              </a:p>
              <a:p>
                <a:r>
                  <a:rPr lang="fr-FR" sz="1200" i="1" dirty="0"/>
                  <a:t>            b=</a:t>
                </a:r>
                <a:r>
                  <a:rPr lang="fr-FR" sz="1200" i="1" dirty="0" err="1"/>
                  <a:t>pow</a:t>
                </a:r>
                <a:r>
                  <a:rPr lang="fr-FR" sz="1200" i="1" dirty="0"/>
                  <a:t>((</a:t>
                </a:r>
                <a:r>
                  <a:rPr lang="fr-FR" sz="1200" i="1" dirty="0" err="1"/>
                  <a:t>GpointXCercle</a:t>
                </a:r>
                <a:r>
                  <a:rPr lang="fr-FR" sz="1200" i="1" dirty="0"/>
                  <a:t> - </a:t>
                </a:r>
                <a:r>
                  <a:rPr lang="fr-FR" sz="1200" i="1" dirty="0" err="1"/>
                  <a:t>GpointOrigineX</a:t>
                </a:r>
                <a:r>
                  <a:rPr lang="fr-FR" sz="1200" i="1" dirty="0"/>
                  <a:t>),2)</a:t>
                </a:r>
              </a:p>
              <a:p>
                <a:endParaRPr lang="fr-FR" sz="1200" i="1" dirty="0"/>
              </a:p>
              <a:p>
                <a:r>
                  <a:rPr lang="fr-FR" sz="1200" i="1" dirty="0"/>
                  <a:t>            </a:t>
                </a:r>
                <a:r>
                  <a:rPr lang="fr-FR" sz="1200" i="1" dirty="0" err="1"/>
                  <a:t>pointYCercle</a:t>
                </a:r>
                <a:r>
                  <a:rPr lang="fr-FR" sz="1200" i="1" dirty="0"/>
                  <a:t>= </a:t>
                </a:r>
                <a:r>
                  <a:rPr lang="fr-FR" sz="1200" i="1" dirty="0" err="1"/>
                  <a:t>GpointOrigineY+sqrt</a:t>
                </a:r>
                <a:r>
                  <a:rPr lang="fr-FR" sz="1200" i="1" dirty="0"/>
                  <a:t>(a-b)</a:t>
                </a:r>
              </a:p>
              <a:p>
                <a:r>
                  <a:rPr lang="fr-FR" sz="1200" i="1" dirty="0"/>
                  <a:t>            </a:t>
                </a:r>
                <a:r>
                  <a:rPr lang="fr-FR" sz="1200" i="1" dirty="0" err="1"/>
                  <a:t>GpointYCercle</a:t>
                </a:r>
                <a:r>
                  <a:rPr lang="fr-FR" sz="1200" i="1" dirty="0"/>
                  <a:t> = </a:t>
                </a:r>
                <a:r>
                  <a:rPr lang="fr-FR" sz="1200" i="1" dirty="0" err="1" smtClean="0"/>
                  <a:t>pointYCercle</a:t>
                </a:r>
                <a:endParaRPr lang="fr-FR" sz="1200" i="1" dirty="0" smtClean="0"/>
              </a:p>
              <a:p>
                <a:endParaRPr lang="fr-FR" sz="1200" dirty="0"/>
              </a:p>
              <a:p>
                <a:r>
                  <a:rPr lang="fr-FR" dirty="0" smtClean="0"/>
                  <a:t>Module Math:</a:t>
                </a:r>
              </a:p>
              <a:p>
                <a:pPr lvl="1"/>
                <a:r>
                  <a:rPr lang="fr-FR" dirty="0" err="1" smtClean="0"/>
                  <a:t>pow</a:t>
                </a:r>
                <a:r>
                  <a:rPr lang="fr-FR" dirty="0" smtClean="0"/>
                  <a:t>(</a:t>
                </a:r>
                <a:r>
                  <a:rPr lang="fr-FR" dirty="0" err="1" smtClean="0"/>
                  <a:t>x,y</a:t>
                </a:r>
                <a:r>
                  <a:rPr lang="fr-FR" dirty="0" smtClean="0"/>
                  <a:t>) : Renvoi x la puissance y</a:t>
                </a:r>
              </a:p>
              <a:p>
                <a:pPr lvl="1"/>
                <a:r>
                  <a:rPr lang="fr-FR" dirty="0" err="1" smtClean="0"/>
                  <a:t>Sqrt</a:t>
                </a:r>
                <a:r>
                  <a:rPr lang="fr-FR" dirty="0" smtClean="0"/>
                  <a:t>(x) : Racine carré de x</a:t>
                </a:r>
              </a:p>
              <a:p>
                <a:pPr lvl="1"/>
                <a:endParaRPr lang="fr-FR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t="-41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55758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Gestion des niveaux de difficultés</a:t>
            </a:r>
            <a:endParaRPr lang="fr-FR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86838543"/>
              </p:ext>
            </p:extLst>
          </p:nvPr>
        </p:nvGraphicFramePr>
        <p:xfrm>
          <a:off x="457200" y="1752600"/>
          <a:ext cx="8229600" cy="4373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82692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othecary">
  <a:themeElements>
    <a:clrScheme name="Apothecary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othecary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333</TotalTime>
  <Words>490</Words>
  <Application>Microsoft Office PowerPoint</Application>
  <PresentationFormat>On-screen Show (4:3)</PresentationFormat>
  <Paragraphs>78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Apothecary</vt:lpstr>
      <vt:lpstr>Gold Miner</vt:lpstr>
      <vt:lpstr>Pourquoi ce projet </vt:lpstr>
      <vt:lpstr>Un projet efficace</vt:lpstr>
      <vt:lpstr>Mon travail personnel</vt:lpstr>
      <vt:lpstr>Strucuture du projet principal</vt:lpstr>
      <vt:lpstr>Nos variables globales</vt:lpstr>
      <vt:lpstr>Le mouvement du grappin</vt:lpstr>
      <vt:lpstr>Calcul du point y</vt:lpstr>
      <vt:lpstr>Gestion des niveaux de difficultés</vt:lpstr>
      <vt:lpstr>Lancement de partie</vt:lpstr>
      <vt:lpstr>Bilan et perspectives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Uech rpz goldminer pr la life</dc:title>
  <dc:creator>Joachim</dc:creator>
  <cp:lastModifiedBy>Joachim</cp:lastModifiedBy>
  <cp:revision>14</cp:revision>
  <dcterms:created xsi:type="dcterms:W3CDTF">2014-11-02T17:36:01Z</dcterms:created>
  <dcterms:modified xsi:type="dcterms:W3CDTF">2014-11-03T02:36:49Z</dcterms:modified>
</cp:coreProperties>
</file>