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6" autoAdjust="0"/>
    <p:restoredTop sz="94660"/>
  </p:normalViewPr>
  <p:slideViewPr>
    <p:cSldViewPr snapToGrid="0">
      <p:cViewPr varScale="1">
        <p:scale>
          <a:sx n="78" d="100"/>
          <a:sy n="78" d="100"/>
        </p:scale>
        <p:origin x="6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3DE07-251C-48E1-9C7F-C32E91AFDE4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12AD4936-2C59-42A6-8C6A-5E845AB8228C}">
      <dgm:prSet phldrT="[Texte]"/>
      <dgm:spPr/>
      <dgm:t>
        <a:bodyPr/>
        <a:lstStyle/>
        <a:p>
          <a:r>
            <a:rPr lang="fr-FR" dirty="0" smtClean="0"/>
            <a:t>Menu</a:t>
          </a:r>
          <a:endParaRPr lang="fr-FR" dirty="0"/>
        </a:p>
      </dgm:t>
    </dgm:pt>
    <dgm:pt modelId="{48B56AB6-CC8C-41B1-B312-515FF12116A3}" type="parTrans" cxnId="{6B647505-FE9D-4BFC-A286-DA4ED6605701}">
      <dgm:prSet/>
      <dgm:spPr/>
      <dgm:t>
        <a:bodyPr/>
        <a:lstStyle/>
        <a:p>
          <a:endParaRPr lang="fr-FR"/>
        </a:p>
      </dgm:t>
    </dgm:pt>
    <dgm:pt modelId="{35BF515B-3E82-4258-AD08-B147BCDBB402}" type="sibTrans" cxnId="{6B647505-FE9D-4BFC-A286-DA4ED6605701}">
      <dgm:prSet/>
      <dgm:spPr/>
      <dgm:t>
        <a:bodyPr/>
        <a:lstStyle/>
        <a:p>
          <a:endParaRPr lang="fr-FR"/>
        </a:p>
      </dgm:t>
    </dgm:pt>
    <dgm:pt modelId="{24F4DA76-6D30-4122-8873-77CF561C4521}">
      <dgm:prSet phldrT="[Texte]"/>
      <dgm:spPr/>
      <dgm:t>
        <a:bodyPr/>
        <a:lstStyle/>
        <a:p>
          <a:r>
            <a:rPr lang="fr-FR" dirty="0" smtClean="0"/>
            <a:t>Jouer</a:t>
          </a:r>
          <a:endParaRPr lang="fr-FR" dirty="0"/>
        </a:p>
      </dgm:t>
    </dgm:pt>
    <dgm:pt modelId="{896F78D6-80A5-4CDB-AED5-C631CC5DBD2B}" type="parTrans" cxnId="{9387B30D-866D-4831-BCA0-0BBD2F8856A1}">
      <dgm:prSet/>
      <dgm:spPr/>
      <dgm:t>
        <a:bodyPr/>
        <a:lstStyle/>
        <a:p>
          <a:endParaRPr lang="fr-FR"/>
        </a:p>
      </dgm:t>
    </dgm:pt>
    <dgm:pt modelId="{EF161434-6706-4532-9BB8-A6BF7830FABA}" type="sibTrans" cxnId="{9387B30D-866D-4831-BCA0-0BBD2F8856A1}">
      <dgm:prSet/>
      <dgm:spPr/>
      <dgm:t>
        <a:bodyPr/>
        <a:lstStyle/>
        <a:p>
          <a:endParaRPr lang="fr-FR"/>
        </a:p>
      </dgm:t>
    </dgm:pt>
    <dgm:pt modelId="{8F615E54-249F-423F-A2B0-D6746976557D}">
      <dgm:prSet phldrT="[Texte]"/>
      <dgm:spPr/>
      <dgm:t>
        <a:bodyPr/>
        <a:lstStyle/>
        <a:p>
          <a:r>
            <a:rPr lang="fr-FR" dirty="0" smtClean="0"/>
            <a:t>Règles</a:t>
          </a:r>
          <a:endParaRPr lang="fr-FR" dirty="0"/>
        </a:p>
      </dgm:t>
    </dgm:pt>
    <dgm:pt modelId="{A6F8F55B-7C4A-4E4A-A07B-393B0680EE2D}" type="parTrans" cxnId="{50F6260D-8CE0-4969-BEFD-936439215E95}">
      <dgm:prSet/>
      <dgm:spPr/>
      <dgm:t>
        <a:bodyPr/>
        <a:lstStyle/>
        <a:p>
          <a:endParaRPr lang="fr-FR"/>
        </a:p>
      </dgm:t>
    </dgm:pt>
    <dgm:pt modelId="{C20C3661-9118-4ED5-A94F-A4616ACF275D}" type="sibTrans" cxnId="{50F6260D-8CE0-4969-BEFD-936439215E95}">
      <dgm:prSet/>
      <dgm:spPr/>
      <dgm:t>
        <a:bodyPr/>
        <a:lstStyle/>
        <a:p>
          <a:endParaRPr lang="fr-FR"/>
        </a:p>
      </dgm:t>
    </dgm:pt>
    <dgm:pt modelId="{B8AC2DEE-3D3D-48DF-B1E9-D25FF61D3FBE}">
      <dgm:prSet phldrT="[Texte]"/>
      <dgm:spPr/>
      <dgm:t>
        <a:bodyPr/>
        <a:lstStyle/>
        <a:p>
          <a:r>
            <a:rPr lang="fr-FR" dirty="0" smtClean="0"/>
            <a:t>Quitter</a:t>
          </a:r>
          <a:endParaRPr lang="fr-FR" dirty="0"/>
        </a:p>
      </dgm:t>
    </dgm:pt>
    <dgm:pt modelId="{DC7F003C-5CB2-4D2E-9FF3-797F440480CE}" type="parTrans" cxnId="{700352BB-DF26-4E42-9C54-13B18FF8BEC2}">
      <dgm:prSet/>
      <dgm:spPr/>
      <dgm:t>
        <a:bodyPr/>
        <a:lstStyle/>
        <a:p>
          <a:endParaRPr lang="fr-FR"/>
        </a:p>
      </dgm:t>
    </dgm:pt>
    <dgm:pt modelId="{AAD7D402-6D8A-4A93-8073-8C79FD5CA37A}" type="sibTrans" cxnId="{700352BB-DF26-4E42-9C54-13B18FF8BEC2}">
      <dgm:prSet/>
      <dgm:spPr/>
      <dgm:t>
        <a:bodyPr/>
        <a:lstStyle/>
        <a:p>
          <a:endParaRPr lang="fr-FR"/>
        </a:p>
      </dgm:t>
    </dgm:pt>
    <dgm:pt modelId="{35F26AF1-2BDD-4117-B4B2-DCD83550BE07}" type="pres">
      <dgm:prSet presAssocID="{0863DE07-251C-48E1-9C7F-C32E91AFDE4E}" presName="hierChild1" presStyleCnt="0">
        <dgm:presLayoutVars>
          <dgm:orgChart val="1"/>
          <dgm:chPref val="1"/>
          <dgm:dir/>
          <dgm:animOne val="branch"/>
          <dgm:animLvl val="lvl"/>
          <dgm:resizeHandles/>
        </dgm:presLayoutVars>
      </dgm:prSet>
      <dgm:spPr/>
      <dgm:t>
        <a:bodyPr/>
        <a:lstStyle/>
        <a:p>
          <a:endParaRPr lang="fr-FR"/>
        </a:p>
      </dgm:t>
    </dgm:pt>
    <dgm:pt modelId="{AB71A015-42D0-4F93-95B3-C6F6AE670CFC}" type="pres">
      <dgm:prSet presAssocID="{12AD4936-2C59-42A6-8C6A-5E845AB8228C}" presName="hierRoot1" presStyleCnt="0">
        <dgm:presLayoutVars>
          <dgm:hierBranch val="init"/>
        </dgm:presLayoutVars>
      </dgm:prSet>
      <dgm:spPr/>
    </dgm:pt>
    <dgm:pt modelId="{878276BE-A8DE-4A54-920E-ABDCB4F92EC3}" type="pres">
      <dgm:prSet presAssocID="{12AD4936-2C59-42A6-8C6A-5E845AB8228C}" presName="rootComposite1" presStyleCnt="0"/>
      <dgm:spPr/>
    </dgm:pt>
    <dgm:pt modelId="{A911C39B-0756-46E5-829F-2BF8EB0CA06A}" type="pres">
      <dgm:prSet presAssocID="{12AD4936-2C59-42A6-8C6A-5E845AB8228C}" presName="rootText1" presStyleLbl="node0" presStyleIdx="0" presStyleCnt="1">
        <dgm:presLayoutVars>
          <dgm:chPref val="3"/>
        </dgm:presLayoutVars>
      </dgm:prSet>
      <dgm:spPr/>
      <dgm:t>
        <a:bodyPr/>
        <a:lstStyle/>
        <a:p>
          <a:endParaRPr lang="fr-FR"/>
        </a:p>
      </dgm:t>
    </dgm:pt>
    <dgm:pt modelId="{A425A339-4535-4EB3-9D64-697F374C4D82}" type="pres">
      <dgm:prSet presAssocID="{12AD4936-2C59-42A6-8C6A-5E845AB8228C}" presName="rootConnector1" presStyleLbl="node1" presStyleIdx="0" presStyleCnt="0"/>
      <dgm:spPr/>
      <dgm:t>
        <a:bodyPr/>
        <a:lstStyle/>
        <a:p>
          <a:endParaRPr lang="fr-FR"/>
        </a:p>
      </dgm:t>
    </dgm:pt>
    <dgm:pt modelId="{A0DE8EC4-C0BB-4427-A087-548817F13A14}" type="pres">
      <dgm:prSet presAssocID="{12AD4936-2C59-42A6-8C6A-5E845AB8228C}" presName="hierChild2" presStyleCnt="0"/>
      <dgm:spPr/>
    </dgm:pt>
    <dgm:pt modelId="{02F11CEB-0A63-4576-B393-FA51D6DBBEC7}" type="pres">
      <dgm:prSet presAssocID="{896F78D6-80A5-4CDB-AED5-C631CC5DBD2B}" presName="Name37" presStyleLbl="parChTrans1D2" presStyleIdx="0" presStyleCnt="3"/>
      <dgm:spPr/>
      <dgm:t>
        <a:bodyPr/>
        <a:lstStyle/>
        <a:p>
          <a:endParaRPr lang="fr-FR"/>
        </a:p>
      </dgm:t>
    </dgm:pt>
    <dgm:pt modelId="{55B782A8-669A-457E-8A65-1E3C567F8450}" type="pres">
      <dgm:prSet presAssocID="{24F4DA76-6D30-4122-8873-77CF561C4521}" presName="hierRoot2" presStyleCnt="0">
        <dgm:presLayoutVars>
          <dgm:hierBranch val="init"/>
        </dgm:presLayoutVars>
      </dgm:prSet>
      <dgm:spPr/>
    </dgm:pt>
    <dgm:pt modelId="{646C9517-B98C-49D7-A1D2-560E9D704D40}" type="pres">
      <dgm:prSet presAssocID="{24F4DA76-6D30-4122-8873-77CF561C4521}" presName="rootComposite" presStyleCnt="0"/>
      <dgm:spPr/>
    </dgm:pt>
    <dgm:pt modelId="{1C57BEC8-98EC-4D1B-8614-A09176CFC89C}" type="pres">
      <dgm:prSet presAssocID="{24F4DA76-6D30-4122-8873-77CF561C4521}" presName="rootText" presStyleLbl="node2" presStyleIdx="0" presStyleCnt="3" custLinFactNeighborX="1417" custLinFactNeighborY="945">
        <dgm:presLayoutVars>
          <dgm:chPref val="3"/>
        </dgm:presLayoutVars>
      </dgm:prSet>
      <dgm:spPr/>
      <dgm:t>
        <a:bodyPr/>
        <a:lstStyle/>
        <a:p>
          <a:endParaRPr lang="fr-FR"/>
        </a:p>
      </dgm:t>
    </dgm:pt>
    <dgm:pt modelId="{24E954AA-D362-4E0A-ABA6-A9C55B85748F}" type="pres">
      <dgm:prSet presAssocID="{24F4DA76-6D30-4122-8873-77CF561C4521}" presName="rootConnector" presStyleLbl="node2" presStyleIdx="0" presStyleCnt="3"/>
      <dgm:spPr/>
      <dgm:t>
        <a:bodyPr/>
        <a:lstStyle/>
        <a:p>
          <a:endParaRPr lang="fr-FR"/>
        </a:p>
      </dgm:t>
    </dgm:pt>
    <dgm:pt modelId="{194A0184-4DF4-470E-B1E5-4EE88E4AFB60}" type="pres">
      <dgm:prSet presAssocID="{24F4DA76-6D30-4122-8873-77CF561C4521}" presName="hierChild4" presStyleCnt="0"/>
      <dgm:spPr/>
    </dgm:pt>
    <dgm:pt modelId="{0F020C9A-FDA1-4623-9C82-9DF2CDD8D08B}" type="pres">
      <dgm:prSet presAssocID="{24F4DA76-6D30-4122-8873-77CF561C4521}" presName="hierChild5" presStyleCnt="0"/>
      <dgm:spPr/>
    </dgm:pt>
    <dgm:pt modelId="{B03C1574-4C3F-44FA-83E1-6E96CFCB567F}" type="pres">
      <dgm:prSet presAssocID="{A6F8F55B-7C4A-4E4A-A07B-393B0680EE2D}" presName="Name37" presStyleLbl="parChTrans1D2" presStyleIdx="1" presStyleCnt="3"/>
      <dgm:spPr/>
      <dgm:t>
        <a:bodyPr/>
        <a:lstStyle/>
        <a:p>
          <a:endParaRPr lang="fr-FR"/>
        </a:p>
      </dgm:t>
    </dgm:pt>
    <dgm:pt modelId="{24B4ABCF-93E7-4A11-8DC1-CD53DD36F98F}" type="pres">
      <dgm:prSet presAssocID="{8F615E54-249F-423F-A2B0-D6746976557D}" presName="hierRoot2" presStyleCnt="0">
        <dgm:presLayoutVars>
          <dgm:hierBranch val="init"/>
        </dgm:presLayoutVars>
      </dgm:prSet>
      <dgm:spPr/>
    </dgm:pt>
    <dgm:pt modelId="{9FBFCC8C-BACE-4150-A2B6-2AA420398D54}" type="pres">
      <dgm:prSet presAssocID="{8F615E54-249F-423F-A2B0-D6746976557D}" presName="rootComposite" presStyleCnt="0"/>
      <dgm:spPr/>
    </dgm:pt>
    <dgm:pt modelId="{24FA2579-F3B3-4B91-A5B2-5785C02CFD6A}" type="pres">
      <dgm:prSet presAssocID="{8F615E54-249F-423F-A2B0-D6746976557D}" presName="rootText" presStyleLbl="node2" presStyleIdx="1" presStyleCnt="3">
        <dgm:presLayoutVars>
          <dgm:chPref val="3"/>
        </dgm:presLayoutVars>
      </dgm:prSet>
      <dgm:spPr/>
      <dgm:t>
        <a:bodyPr/>
        <a:lstStyle/>
        <a:p>
          <a:endParaRPr lang="fr-FR"/>
        </a:p>
      </dgm:t>
    </dgm:pt>
    <dgm:pt modelId="{475133A4-892F-4F39-A627-DCC623A42C66}" type="pres">
      <dgm:prSet presAssocID="{8F615E54-249F-423F-A2B0-D6746976557D}" presName="rootConnector" presStyleLbl="node2" presStyleIdx="1" presStyleCnt="3"/>
      <dgm:spPr/>
      <dgm:t>
        <a:bodyPr/>
        <a:lstStyle/>
        <a:p>
          <a:endParaRPr lang="fr-FR"/>
        </a:p>
      </dgm:t>
    </dgm:pt>
    <dgm:pt modelId="{AF0835D0-4218-4E2A-A2A6-43F9F886FE00}" type="pres">
      <dgm:prSet presAssocID="{8F615E54-249F-423F-A2B0-D6746976557D}" presName="hierChild4" presStyleCnt="0"/>
      <dgm:spPr/>
    </dgm:pt>
    <dgm:pt modelId="{E6E3E0E1-7A79-475F-904C-4BA1E146135B}" type="pres">
      <dgm:prSet presAssocID="{8F615E54-249F-423F-A2B0-D6746976557D}" presName="hierChild5" presStyleCnt="0"/>
      <dgm:spPr/>
    </dgm:pt>
    <dgm:pt modelId="{74EFF374-C8C5-4293-B688-1E81B5733578}" type="pres">
      <dgm:prSet presAssocID="{DC7F003C-5CB2-4D2E-9FF3-797F440480CE}" presName="Name37" presStyleLbl="parChTrans1D2" presStyleIdx="2" presStyleCnt="3"/>
      <dgm:spPr/>
      <dgm:t>
        <a:bodyPr/>
        <a:lstStyle/>
        <a:p>
          <a:endParaRPr lang="fr-FR"/>
        </a:p>
      </dgm:t>
    </dgm:pt>
    <dgm:pt modelId="{9B855573-E62C-4669-AFE8-99FFCF623B88}" type="pres">
      <dgm:prSet presAssocID="{B8AC2DEE-3D3D-48DF-B1E9-D25FF61D3FBE}" presName="hierRoot2" presStyleCnt="0">
        <dgm:presLayoutVars>
          <dgm:hierBranch val="init"/>
        </dgm:presLayoutVars>
      </dgm:prSet>
      <dgm:spPr/>
    </dgm:pt>
    <dgm:pt modelId="{6EBEB171-7944-41C1-8EC2-4B139BB2FCC9}" type="pres">
      <dgm:prSet presAssocID="{B8AC2DEE-3D3D-48DF-B1E9-D25FF61D3FBE}" presName="rootComposite" presStyleCnt="0"/>
      <dgm:spPr/>
    </dgm:pt>
    <dgm:pt modelId="{8CAE1DBA-4A94-40D4-AF8D-9C3B88CBC48E}" type="pres">
      <dgm:prSet presAssocID="{B8AC2DEE-3D3D-48DF-B1E9-D25FF61D3FBE}" presName="rootText" presStyleLbl="node2" presStyleIdx="2" presStyleCnt="3" custLinFactNeighborX="-3394" custLinFactNeighborY="572">
        <dgm:presLayoutVars>
          <dgm:chPref val="3"/>
        </dgm:presLayoutVars>
      </dgm:prSet>
      <dgm:spPr/>
      <dgm:t>
        <a:bodyPr/>
        <a:lstStyle/>
        <a:p>
          <a:endParaRPr lang="fr-FR"/>
        </a:p>
      </dgm:t>
    </dgm:pt>
    <dgm:pt modelId="{F2CB595F-E761-48E8-8811-4F5830E07A61}" type="pres">
      <dgm:prSet presAssocID="{B8AC2DEE-3D3D-48DF-B1E9-D25FF61D3FBE}" presName="rootConnector" presStyleLbl="node2" presStyleIdx="2" presStyleCnt="3"/>
      <dgm:spPr/>
      <dgm:t>
        <a:bodyPr/>
        <a:lstStyle/>
        <a:p>
          <a:endParaRPr lang="fr-FR"/>
        </a:p>
      </dgm:t>
    </dgm:pt>
    <dgm:pt modelId="{C25BDF71-6308-41DE-A1DF-80D176464E43}" type="pres">
      <dgm:prSet presAssocID="{B8AC2DEE-3D3D-48DF-B1E9-D25FF61D3FBE}" presName="hierChild4" presStyleCnt="0"/>
      <dgm:spPr/>
    </dgm:pt>
    <dgm:pt modelId="{1D3759AC-69D4-445D-B422-35306CE4BDDF}" type="pres">
      <dgm:prSet presAssocID="{B8AC2DEE-3D3D-48DF-B1E9-D25FF61D3FBE}" presName="hierChild5" presStyleCnt="0"/>
      <dgm:spPr/>
    </dgm:pt>
    <dgm:pt modelId="{24795E80-65F2-4EDF-AEA8-13240D4E0487}" type="pres">
      <dgm:prSet presAssocID="{12AD4936-2C59-42A6-8C6A-5E845AB8228C}" presName="hierChild3" presStyleCnt="0"/>
      <dgm:spPr/>
    </dgm:pt>
  </dgm:ptLst>
  <dgm:cxnLst>
    <dgm:cxn modelId="{362BB642-1F6B-4D0E-A32C-8ED607753923}" type="presOf" srcId="{24F4DA76-6D30-4122-8873-77CF561C4521}" destId="{24E954AA-D362-4E0A-ABA6-A9C55B85748F}" srcOrd="1" destOrd="0" presId="urn:microsoft.com/office/officeart/2005/8/layout/orgChart1"/>
    <dgm:cxn modelId="{6B647505-FE9D-4BFC-A286-DA4ED6605701}" srcId="{0863DE07-251C-48E1-9C7F-C32E91AFDE4E}" destId="{12AD4936-2C59-42A6-8C6A-5E845AB8228C}" srcOrd="0" destOrd="0" parTransId="{48B56AB6-CC8C-41B1-B312-515FF12116A3}" sibTransId="{35BF515B-3E82-4258-AD08-B147BCDBB402}"/>
    <dgm:cxn modelId="{445CF46E-41A1-4BF1-AD3F-7572BD0F908F}" type="presOf" srcId="{896F78D6-80A5-4CDB-AED5-C631CC5DBD2B}" destId="{02F11CEB-0A63-4576-B393-FA51D6DBBEC7}" srcOrd="0" destOrd="0" presId="urn:microsoft.com/office/officeart/2005/8/layout/orgChart1"/>
    <dgm:cxn modelId="{387D909C-048F-4AAE-8CF3-113669F725DD}" type="presOf" srcId="{A6F8F55B-7C4A-4E4A-A07B-393B0680EE2D}" destId="{B03C1574-4C3F-44FA-83E1-6E96CFCB567F}" srcOrd="0" destOrd="0" presId="urn:microsoft.com/office/officeart/2005/8/layout/orgChart1"/>
    <dgm:cxn modelId="{9387B30D-866D-4831-BCA0-0BBD2F8856A1}" srcId="{12AD4936-2C59-42A6-8C6A-5E845AB8228C}" destId="{24F4DA76-6D30-4122-8873-77CF561C4521}" srcOrd="0" destOrd="0" parTransId="{896F78D6-80A5-4CDB-AED5-C631CC5DBD2B}" sibTransId="{EF161434-6706-4532-9BB8-A6BF7830FABA}"/>
    <dgm:cxn modelId="{552D00FC-46A7-4752-A8B6-C514C5253C22}" type="presOf" srcId="{8F615E54-249F-423F-A2B0-D6746976557D}" destId="{24FA2579-F3B3-4B91-A5B2-5785C02CFD6A}" srcOrd="0" destOrd="0" presId="urn:microsoft.com/office/officeart/2005/8/layout/orgChart1"/>
    <dgm:cxn modelId="{0F8F3636-3438-4002-ABF2-AA068663F495}" type="presOf" srcId="{12AD4936-2C59-42A6-8C6A-5E845AB8228C}" destId="{A911C39B-0756-46E5-829F-2BF8EB0CA06A}" srcOrd="0" destOrd="0" presId="urn:microsoft.com/office/officeart/2005/8/layout/orgChart1"/>
    <dgm:cxn modelId="{27BE3BCA-E47C-4556-87A5-0E41636EFDFD}" type="presOf" srcId="{0863DE07-251C-48E1-9C7F-C32E91AFDE4E}" destId="{35F26AF1-2BDD-4117-B4B2-DCD83550BE07}" srcOrd="0" destOrd="0" presId="urn:microsoft.com/office/officeart/2005/8/layout/orgChart1"/>
    <dgm:cxn modelId="{E3C8FC21-58A6-4C62-B745-F9F7E98B38D2}" type="presOf" srcId="{B8AC2DEE-3D3D-48DF-B1E9-D25FF61D3FBE}" destId="{F2CB595F-E761-48E8-8811-4F5830E07A61}" srcOrd="1" destOrd="0" presId="urn:microsoft.com/office/officeart/2005/8/layout/orgChart1"/>
    <dgm:cxn modelId="{FE28AB7F-0B3D-49F7-B9D9-BEAAF0C870CA}" type="presOf" srcId="{DC7F003C-5CB2-4D2E-9FF3-797F440480CE}" destId="{74EFF374-C8C5-4293-B688-1E81B5733578}" srcOrd="0" destOrd="0" presId="urn:microsoft.com/office/officeart/2005/8/layout/orgChart1"/>
    <dgm:cxn modelId="{50F6260D-8CE0-4969-BEFD-936439215E95}" srcId="{12AD4936-2C59-42A6-8C6A-5E845AB8228C}" destId="{8F615E54-249F-423F-A2B0-D6746976557D}" srcOrd="1" destOrd="0" parTransId="{A6F8F55B-7C4A-4E4A-A07B-393B0680EE2D}" sibTransId="{C20C3661-9118-4ED5-A94F-A4616ACF275D}"/>
    <dgm:cxn modelId="{DE2EDC26-EE26-4504-9C8A-EB353C35C0A9}" type="presOf" srcId="{12AD4936-2C59-42A6-8C6A-5E845AB8228C}" destId="{A425A339-4535-4EB3-9D64-697F374C4D82}" srcOrd="1" destOrd="0" presId="urn:microsoft.com/office/officeart/2005/8/layout/orgChart1"/>
    <dgm:cxn modelId="{87A8AE0C-41B9-4726-9CD5-BCDF65F430CC}" type="presOf" srcId="{24F4DA76-6D30-4122-8873-77CF561C4521}" destId="{1C57BEC8-98EC-4D1B-8614-A09176CFC89C}" srcOrd="0" destOrd="0" presId="urn:microsoft.com/office/officeart/2005/8/layout/orgChart1"/>
    <dgm:cxn modelId="{0537EA3D-6F88-476D-98ED-E1A8D07CFB46}" type="presOf" srcId="{8F615E54-249F-423F-A2B0-D6746976557D}" destId="{475133A4-892F-4F39-A627-DCC623A42C66}" srcOrd="1" destOrd="0" presId="urn:microsoft.com/office/officeart/2005/8/layout/orgChart1"/>
    <dgm:cxn modelId="{035B7F78-2D19-4BD6-9BF3-E29C0294CFB4}" type="presOf" srcId="{B8AC2DEE-3D3D-48DF-B1E9-D25FF61D3FBE}" destId="{8CAE1DBA-4A94-40D4-AF8D-9C3B88CBC48E}" srcOrd="0" destOrd="0" presId="urn:microsoft.com/office/officeart/2005/8/layout/orgChart1"/>
    <dgm:cxn modelId="{700352BB-DF26-4E42-9C54-13B18FF8BEC2}" srcId="{12AD4936-2C59-42A6-8C6A-5E845AB8228C}" destId="{B8AC2DEE-3D3D-48DF-B1E9-D25FF61D3FBE}" srcOrd="2" destOrd="0" parTransId="{DC7F003C-5CB2-4D2E-9FF3-797F440480CE}" sibTransId="{AAD7D402-6D8A-4A93-8073-8C79FD5CA37A}"/>
    <dgm:cxn modelId="{76DA09BD-45AA-4D20-A974-FEEF7F67E84F}" type="presParOf" srcId="{35F26AF1-2BDD-4117-B4B2-DCD83550BE07}" destId="{AB71A015-42D0-4F93-95B3-C6F6AE670CFC}" srcOrd="0" destOrd="0" presId="urn:microsoft.com/office/officeart/2005/8/layout/orgChart1"/>
    <dgm:cxn modelId="{2E6D2984-B240-44E8-B528-932E7161B467}" type="presParOf" srcId="{AB71A015-42D0-4F93-95B3-C6F6AE670CFC}" destId="{878276BE-A8DE-4A54-920E-ABDCB4F92EC3}" srcOrd="0" destOrd="0" presId="urn:microsoft.com/office/officeart/2005/8/layout/orgChart1"/>
    <dgm:cxn modelId="{01E7E6B4-8FE3-4B24-AFF2-98DD732316CB}" type="presParOf" srcId="{878276BE-A8DE-4A54-920E-ABDCB4F92EC3}" destId="{A911C39B-0756-46E5-829F-2BF8EB0CA06A}" srcOrd="0" destOrd="0" presId="urn:microsoft.com/office/officeart/2005/8/layout/orgChart1"/>
    <dgm:cxn modelId="{F901CF57-A148-4B05-9117-A09A22E991C8}" type="presParOf" srcId="{878276BE-A8DE-4A54-920E-ABDCB4F92EC3}" destId="{A425A339-4535-4EB3-9D64-697F374C4D82}" srcOrd="1" destOrd="0" presId="urn:microsoft.com/office/officeart/2005/8/layout/orgChart1"/>
    <dgm:cxn modelId="{BDFC5E4D-D3F3-48EC-801E-F8068A3B469A}" type="presParOf" srcId="{AB71A015-42D0-4F93-95B3-C6F6AE670CFC}" destId="{A0DE8EC4-C0BB-4427-A087-548817F13A14}" srcOrd="1" destOrd="0" presId="urn:microsoft.com/office/officeart/2005/8/layout/orgChart1"/>
    <dgm:cxn modelId="{BBA53B22-6F05-4693-BB45-C4CE33AAB8F7}" type="presParOf" srcId="{A0DE8EC4-C0BB-4427-A087-548817F13A14}" destId="{02F11CEB-0A63-4576-B393-FA51D6DBBEC7}" srcOrd="0" destOrd="0" presId="urn:microsoft.com/office/officeart/2005/8/layout/orgChart1"/>
    <dgm:cxn modelId="{D2C98905-87A2-492B-BF55-530C078D54E7}" type="presParOf" srcId="{A0DE8EC4-C0BB-4427-A087-548817F13A14}" destId="{55B782A8-669A-457E-8A65-1E3C567F8450}" srcOrd="1" destOrd="0" presId="urn:microsoft.com/office/officeart/2005/8/layout/orgChart1"/>
    <dgm:cxn modelId="{46864691-F99A-41FF-9AC1-7510E2C38E31}" type="presParOf" srcId="{55B782A8-669A-457E-8A65-1E3C567F8450}" destId="{646C9517-B98C-49D7-A1D2-560E9D704D40}" srcOrd="0" destOrd="0" presId="urn:microsoft.com/office/officeart/2005/8/layout/orgChart1"/>
    <dgm:cxn modelId="{36952196-C480-43B2-98E5-4BCEC8780F3E}" type="presParOf" srcId="{646C9517-B98C-49D7-A1D2-560E9D704D40}" destId="{1C57BEC8-98EC-4D1B-8614-A09176CFC89C}" srcOrd="0" destOrd="0" presId="urn:microsoft.com/office/officeart/2005/8/layout/orgChart1"/>
    <dgm:cxn modelId="{3A27AE3A-2500-47EC-A701-3F12BFEA8D30}" type="presParOf" srcId="{646C9517-B98C-49D7-A1D2-560E9D704D40}" destId="{24E954AA-D362-4E0A-ABA6-A9C55B85748F}" srcOrd="1" destOrd="0" presId="urn:microsoft.com/office/officeart/2005/8/layout/orgChart1"/>
    <dgm:cxn modelId="{14FBAC8A-347A-4A37-BC81-AA7BFBE3FFDF}" type="presParOf" srcId="{55B782A8-669A-457E-8A65-1E3C567F8450}" destId="{194A0184-4DF4-470E-B1E5-4EE88E4AFB60}" srcOrd="1" destOrd="0" presId="urn:microsoft.com/office/officeart/2005/8/layout/orgChart1"/>
    <dgm:cxn modelId="{82E58871-7478-49C7-9113-1FF15CDF30D6}" type="presParOf" srcId="{55B782A8-669A-457E-8A65-1E3C567F8450}" destId="{0F020C9A-FDA1-4623-9C82-9DF2CDD8D08B}" srcOrd="2" destOrd="0" presId="urn:microsoft.com/office/officeart/2005/8/layout/orgChart1"/>
    <dgm:cxn modelId="{B4BC64DE-832C-4138-BB2A-364B0897E7A8}" type="presParOf" srcId="{A0DE8EC4-C0BB-4427-A087-548817F13A14}" destId="{B03C1574-4C3F-44FA-83E1-6E96CFCB567F}" srcOrd="2" destOrd="0" presId="urn:microsoft.com/office/officeart/2005/8/layout/orgChart1"/>
    <dgm:cxn modelId="{EFB6C05F-7EC3-4DBA-AEE7-02C2F276EE30}" type="presParOf" srcId="{A0DE8EC4-C0BB-4427-A087-548817F13A14}" destId="{24B4ABCF-93E7-4A11-8DC1-CD53DD36F98F}" srcOrd="3" destOrd="0" presId="urn:microsoft.com/office/officeart/2005/8/layout/orgChart1"/>
    <dgm:cxn modelId="{ECA815DE-B131-4283-826C-F3814B1369EE}" type="presParOf" srcId="{24B4ABCF-93E7-4A11-8DC1-CD53DD36F98F}" destId="{9FBFCC8C-BACE-4150-A2B6-2AA420398D54}" srcOrd="0" destOrd="0" presId="urn:microsoft.com/office/officeart/2005/8/layout/orgChart1"/>
    <dgm:cxn modelId="{BF9CBEE6-E1EE-48B0-B407-C474E1D5D18D}" type="presParOf" srcId="{9FBFCC8C-BACE-4150-A2B6-2AA420398D54}" destId="{24FA2579-F3B3-4B91-A5B2-5785C02CFD6A}" srcOrd="0" destOrd="0" presId="urn:microsoft.com/office/officeart/2005/8/layout/orgChart1"/>
    <dgm:cxn modelId="{B934E239-9C56-47A2-B919-AAA5EC134C99}" type="presParOf" srcId="{9FBFCC8C-BACE-4150-A2B6-2AA420398D54}" destId="{475133A4-892F-4F39-A627-DCC623A42C66}" srcOrd="1" destOrd="0" presId="urn:microsoft.com/office/officeart/2005/8/layout/orgChart1"/>
    <dgm:cxn modelId="{FD73E7BA-003B-4384-8B81-9861DC6A5D44}" type="presParOf" srcId="{24B4ABCF-93E7-4A11-8DC1-CD53DD36F98F}" destId="{AF0835D0-4218-4E2A-A2A6-43F9F886FE00}" srcOrd="1" destOrd="0" presId="urn:microsoft.com/office/officeart/2005/8/layout/orgChart1"/>
    <dgm:cxn modelId="{C4CC755B-D13A-4FCF-84F2-4F75292E3F0A}" type="presParOf" srcId="{24B4ABCF-93E7-4A11-8DC1-CD53DD36F98F}" destId="{E6E3E0E1-7A79-475F-904C-4BA1E146135B}" srcOrd="2" destOrd="0" presId="urn:microsoft.com/office/officeart/2005/8/layout/orgChart1"/>
    <dgm:cxn modelId="{831066B2-211B-4A1E-BC64-21AFED355D78}" type="presParOf" srcId="{A0DE8EC4-C0BB-4427-A087-548817F13A14}" destId="{74EFF374-C8C5-4293-B688-1E81B5733578}" srcOrd="4" destOrd="0" presId="urn:microsoft.com/office/officeart/2005/8/layout/orgChart1"/>
    <dgm:cxn modelId="{47CDFB7C-94DE-43E0-BE1E-03123A1052BD}" type="presParOf" srcId="{A0DE8EC4-C0BB-4427-A087-548817F13A14}" destId="{9B855573-E62C-4669-AFE8-99FFCF623B88}" srcOrd="5" destOrd="0" presId="urn:microsoft.com/office/officeart/2005/8/layout/orgChart1"/>
    <dgm:cxn modelId="{C25F4A84-1647-4DB0-AE11-6DE97BA78228}" type="presParOf" srcId="{9B855573-E62C-4669-AFE8-99FFCF623B88}" destId="{6EBEB171-7944-41C1-8EC2-4B139BB2FCC9}" srcOrd="0" destOrd="0" presId="urn:microsoft.com/office/officeart/2005/8/layout/orgChart1"/>
    <dgm:cxn modelId="{D8D905AF-83CB-448B-AF0D-767C6980F579}" type="presParOf" srcId="{6EBEB171-7944-41C1-8EC2-4B139BB2FCC9}" destId="{8CAE1DBA-4A94-40D4-AF8D-9C3B88CBC48E}" srcOrd="0" destOrd="0" presId="urn:microsoft.com/office/officeart/2005/8/layout/orgChart1"/>
    <dgm:cxn modelId="{CF95861E-4676-4CC2-B165-E5135BA6C451}" type="presParOf" srcId="{6EBEB171-7944-41C1-8EC2-4B139BB2FCC9}" destId="{F2CB595F-E761-48E8-8811-4F5830E07A61}" srcOrd="1" destOrd="0" presId="urn:microsoft.com/office/officeart/2005/8/layout/orgChart1"/>
    <dgm:cxn modelId="{792EF056-BA6C-48D4-A890-4556E37A6E65}" type="presParOf" srcId="{9B855573-E62C-4669-AFE8-99FFCF623B88}" destId="{C25BDF71-6308-41DE-A1DF-80D176464E43}" srcOrd="1" destOrd="0" presId="urn:microsoft.com/office/officeart/2005/8/layout/orgChart1"/>
    <dgm:cxn modelId="{D885FC12-4BF4-433D-A546-E0586400C344}" type="presParOf" srcId="{9B855573-E62C-4669-AFE8-99FFCF623B88}" destId="{1D3759AC-69D4-445D-B422-35306CE4BDDF}" srcOrd="2" destOrd="0" presId="urn:microsoft.com/office/officeart/2005/8/layout/orgChart1"/>
    <dgm:cxn modelId="{14375C42-DC98-40F6-B28D-EB0374159EF9}" type="presParOf" srcId="{AB71A015-42D0-4F93-95B3-C6F6AE670CFC}" destId="{24795E80-65F2-4EDF-AEA8-13240D4E048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1E7CF-D182-462F-AA6D-6F49BBF3719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5CBBDE97-3C7B-4D0B-BC50-2A73FAB02303}">
      <dgm:prSet phldrT="[Texte]"/>
      <dgm:spPr/>
      <dgm:t>
        <a:bodyPr/>
        <a:lstStyle/>
        <a:p>
          <a:r>
            <a:rPr lang="fr-FR" dirty="0" smtClean="0"/>
            <a:t>Gère la positions des joueurs sur le terrain.</a:t>
          </a:r>
          <a:endParaRPr lang="fr-FR" dirty="0"/>
        </a:p>
      </dgm:t>
    </dgm:pt>
    <dgm:pt modelId="{BB6A9D1E-89C9-4B74-A900-9474034D0ED4}" type="parTrans" cxnId="{AEB5C03E-32DD-4059-BD48-F4B38BBC7900}">
      <dgm:prSet/>
      <dgm:spPr/>
      <dgm:t>
        <a:bodyPr/>
        <a:lstStyle/>
        <a:p>
          <a:endParaRPr lang="fr-FR"/>
        </a:p>
      </dgm:t>
    </dgm:pt>
    <dgm:pt modelId="{88DDA4A6-2E8D-47D3-ADDD-42DC40FAADAC}" type="sibTrans" cxnId="{AEB5C03E-32DD-4059-BD48-F4B38BBC7900}">
      <dgm:prSet/>
      <dgm:spPr/>
      <dgm:t>
        <a:bodyPr/>
        <a:lstStyle/>
        <a:p>
          <a:endParaRPr lang="fr-FR"/>
        </a:p>
      </dgm:t>
    </dgm:pt>
    <dgm:pt modelId="{F60652CD-1254-4D87-94B8-DB126A6D2966}">
      <dgm:prSet phldrT="[Texte]"/>
      <dgm:spPr/>
      <dgm:t>
        <a:bodyPr/>
        <a:lstStyle/>
        <a:p>
          <a:r>
            <a:rPr lang="fr-FR" dirty="0" smtClean="0"/>
            <a:t>Si la position après le lancé de dé est &lt; à la longueur du terrain alors elle est validée</a:t>
          </a:r>
          <a:endParaRPr lang="fr-FR" dirty="0"/>
        </a:p>
      </dgm:t>
    </dgm:pt>
    <dgm:pt modelId="{B642A4A4-CA1A-483F-9D24-AF25CF93F7E3}" type="parTrans" cxnId="{0B03FF64-456C-4030-B13D-1C1BCDD88897}">
      <dgm:prSet/>
      <dgm:spPr/>
      <dgm:t>
        <a:bodyPr/>
        <a:lstStyle/>
        <a:p>
          <a:endParaRPr lang="fr-FR"/>
        </a:p>
      </dgm:t>
    </dgm:pt>
    <dgm:pt modelId="{2E923FBF-C8CB-4BA0-8AE0-5EF14A0BDBA0}" type="sibTrans" cxnId="{0B03FF64-456C-4030-B13D-1C1BCDD88897}">
      <dgm:prSet/>
      <dgm:spPr/>
      <dgm:t>
        <a:bodyPr/>
        <a:lstStyle/>
        <a:p>
          <a:endParaRPr lang="fr-FR"/>
        </a:p>
      </dgm:t>
    </dgm:pt>
    <dgm:pt modelId="{2351157A-D1CD-4D37-8556-25DB70B708DD}">
      <dgm:prSet phldrT="[Texte]"/>
      <dgm:spPr/>
      <dgm:t>
        <a:bodyPr/>
        <a:lstStyle/>
        <a:p>
          <a:r>
            <a:rPr lang="fr-FR" dirty="0" smtClean="0"/>
            <a:t>Si par contre, elle est supérieur OU égale à la longueur du terrain, le personnage et ramené au début, et la distance qui aurait du être parcourue en dehors du terrain et alors ramené au début du </a:t>
          </a:r>
          <a:endParaRPr lang="fr-FR" dirty="0"/>
        </a:p>
      </dgm:t>
    </dgm:pt>
    <dgm:pt modelId="{1BD41638-AF8D-477D-8E25-996D33CF6685}" type="parTrans" cxnId="{DAACF483-0D15-4765-A836-126554AD02E4}">
      <dgm:prSet/>
      <dgm:spPr/>
      <dgm:t>
        <a:bodyPr/>
        <a:lstStyle/>
        <a:p>
          <a:endParaRPr lang="fr-FR"/>
        </a:p>
      </dgm:t>
    </dgm:pt>
    <dgm:pt modelId="{2DEDA927-E12D-459D-9B03-66546131A66B}" type="sibTrans" cxnId="{DAACF483-0D15-4765-A836-126554AD02E4}">
      <dgm:prSet/>
      <dgm:spPr/>
      <dgm:t>
        <a:bodyPr/>
        <a:lstStyle/>
        <a:p>
          <a:endParaRPr lang="fr-FR"/>
        </a:p>
      </dgm:t>
    </dgm:pt>
    <dgm:pt modelId="{2C7F3AD9-F80C-4B1C-9713-025F12102B54}" type="pres">
      <dgm:prSet presAssocID="{A491E7CF-D182-462F-AA6D-6F49BBF3719A}" presName="outerComposite" presStyleCnt="0">
        <dgm:presLayoutVars>
          <dgm:chMax val="5"/>
          <dgm:dir/>
          <dgm:resizeHandles val="exact"/>
        </dgm:presLayoutVars>
      </dgm:prSet>
      <dgm:spPr/>
    </dgm:pt>
    <dgm:pt modelId="{CD6621B6-274F-4110-9D35-D2C39B81C574}" type="pres">
      <dgm:prSet presAssocID="{A491E7CF-D182-462F-AA6D-6F49BBF3719A}" presName="dummyMaxCanvas" presStyleCnt="0">
        <dgm:presLayoutVars/>
      </dgm:prSet>
      <dgm:spPr/>
    </dgm:pt>
    <dgm:pt modelId="{5E2D1A6A-08D8-4AF9-8E55-876B3E6CD16E}" type="pres">
      <dgm:prSet presAssocID="{A491E7CF-D182-462F-AA6D-6F49BBF3719A}" presName="ThreeNodes_1" presStyleLbl="node1" presStyleIdx="0" presStyleCnt="3" custLinFactNeighborX="-537" custLinFactNeighborY="760">
        <dgm:presLayoutVars>
          <dgm:bulletEnabled val="1"/>
        </dgm:presLayoutVars>
      </dgm:prSet>
      <dgm:spPr/>
    </dgm:pt>
    <dgm:pt modelId="{EB80904E-D652-47F4-9228-525DEA7BDD57}" type="pres">
      <dgm:prSet presAssocID="{A491E7CF-D182-462F-AA6D-6F49BBF3719A}" presName="ThreeNodes_2" presStyleLbl="node1" presStyleIdx="1" presStyleCnt="3">
        <dgm:presLayoutVars>
          <dgm:bulletEnabled val="1"/>
        </dgm:presLayoutVars>
      </dgm:prSet>
      <dgm:spPr/>
      <dgm:t>
        <a:bodyPr/>
        <a:lstStyle/>
        <a:p>
          <a:endParaRPr lang="fr-FR"/>
        </a:p>
      </dgm:t>
    </dgm:pt>
    <dgm:pt modelId="{E3606CE0-4C8F-4FF8-9C0B-8D1AE74CF223}" type="pres">
      <dgm:prSet presAssocID="{A491E7CF-D182-462F-AA6D-6F49BBF3719A}" presName="ThreeNodes_3" presStyleLbl="node1" presStyleIdx="2" presStyleCnt="3">
        <dgm:presLayoutVars>
          <dgm:bulletEnabled val="1"/>
        </dgm:presLayoutVars>
      </dgm:prSet>
      <dgm:spPr/>
      <dgm:t>
        <a:bodyPr/>
        <a:lstStyle/>
        <a:p>
          <a:endParaRPr lang="fr-FR"/>
        </a:p>
      </dgm:t>
    </dgm:pt>
    <dgm:pt modelId="{95D22F6D-FFEE-4924-9634-E5E813CA0224}" type="pres">
      <dgm:prSet presAssocID="{A491E7CF-D182-462F-AA6D-6F49BBF3719A}" presName="ThreeConn_1-2" presStyleLbl="fgAccFollowNode1" presStyleIdx="0" presStyleCnt="2">
        <dgm:presLayoutVars>
          <dgm:bulletEnabled val="1"/>
        </dgm:presLayoutVars>
      </dgm:prSet>
      <dgm:spPr/>
    </dgm:pt>
    <dgm:pt modelId="{011D5A63-1A8B-4228-9FCA-313EA4AF6E0E}" type="pres">
      <dgm:prSet presAssocID="{A491E7CF-D182-462F-AA6D-6F49BBF3719A}" presName="ThreeConn_2-3" presStyleLbl="fgAccFollowNode1" presStyleIdx="1" presStyleCnt="2">
        <dgm:presLayoutVars>
          <dgm:bulletEnabled val="1"/>
        </dgm:presLayoutVars>
      </dgm:prSet>
      <dgm:spPr/>
    </dgm:pt>
    <dgm:pt modelId="{8E0DC616-789B-428C-BD67-6250F69DD686}" type="pres">
      <dgm:prSet presAssocID="{A491E7CF-D182-462F-AA6D-6F49BBF3719A}" presName="ThreeNodes_1_text" presStyleLbl="node1" presStyleIdx="2" presStyleCnt="3">
        <dgm:presLayoutVars>
          <dgm:bulletEnabled val="1"/>
        </dgm:presLayoutVars>
      </dgm:prSet>
      <dgm:spPr/>
    </dgm:pt>
    <dgm:pt modelId="{2EC9A02A-2793-48A8-8BA1-418BECC448B3}" type="pres">
      <dgm:prSet presAssocID="{A491E7CF-D182-462F-AA6D-6F49BBF3719A}" presName="ThreeNodes_2_text" presStyleLbl="node1" presStyleIdx="2" presStyleCnt="3">
        <dgm:presLayoutVars>
          <dgm:bulletEnabled val="1"/>
        </dgm:presLayoutVars>
      </dgm:prSet>
      <dgm:spPr/>
      <dgm:t>
        <a:bodyPr/>
        <a:lstStyle/>
        <a:p>
          <a:endParaRPr lang="fr-FR"/>
        </a:p>
      </dgm:t>
    </dgm:pt>
    <dgm:pt modelId="{4B652691-6928-43EC-ADC3-17AEA54437E3}" type="pres">
      <dgm:prSet presAssocID="{A491E7CF-D182-462F-AA6D-6F49BBF3719A}" presName="ThreeNodes_3_text" presStyleLbl="node1" presStyleIdx="2" presStyleCnt="3">
        <dgm:presLayoutVars>
          <dgm:bulletEnabled val="1"/>
        </dgm:presLayoutVars>
      </dgm:prSet>
      <dgm:spPr/>
      <dgm:t>
        <a:bodyPr/>
        <a:lstStyle/>
        <a:p>
          <a:endParaRPr lang="fr-FR"/>
        </a:p>
      </dgm:t>
    </dgm:pt>
  </dgm:ptLst>
  <dgm:cxnLst>
    <dgm:cxn modelId="{DAACF483-0D15-4765-A836-126554AD02E4}" srcId="{A491E7CF-D182-462F-AA6D-6F49BBF3719A}" destId="{2351157A-D1CD-4D37-8556-25DB70B708DD}" srcOrd="2" destOrd="0" parTransId="{1BD41638-AF8D-477D-8E25-996D33CF6685}" sibTransId="{2DEDA927-E12D-459D-9B03-66546131A66B}"/>
    <dgm:cxn modelId="{B39D52A1-E3A0-4AC8-B4C0-6DAE33C65801}" type="presOf" srcId="{F60652CD-1254-4D87-94B8-DB126A6D2966}" destId="{EB80904E-D652-47F4-9228-525DEA7BDD57}" srcOrd="0" destOrd="0" presId="urn:microsoft.com/office/officeart/2005/8/layout/vProcess5"/>
    <dgm:cxn modelId="{4E74FB1B-E04A-41D7-BA85-5E1D2A77F9EF}" type="presOf" srcId="{A491E7CF-D182-462F-AA6D-6F49BBF3719A}" destId="{2C7F3AD9-F80C-4B1C-9713-025F12102B54}" srcOrd="0" destOrd="0" presId="urn:microsoft.com/office/officeart/2005/8/layout/vProcess5"/>
    <dgm:cxn modelId="{BBE86A14-015F-4C52-8D83-D128F007282B}" type="presOf" srcId="{5CBBDE97-3C7B-4D0B-BC50-2A73FAB02303}" destId="{5E2D1A6A-08D8-4AF9-8E55-876B3E6CD16E}" srcOrd="0" destOrd="0" presId="urn:microsoft.com/office/officeart/2005/8/layout/vProcess5"/>
    <dgm:cxn modelId="{0ED1C97A-968F-481C-B92B-102D385E25F2}" type="presOf" srcId="{2351157A-D1CD-4D37-8556-25DB70B708DD}" destId="{4B652691-6928-43EC-ADC3-17AEA54437E3}" srcOrd="1" destOrd="0" presId="urn:microsoft.com/office/officeart/2005/8/layout/vProcess5"/>
    <dgm:cxn modelId="{2B4500B1-914D-4A79-B579-285769F542B0}" type="presOf" srcId="{2E923FBF-C8CB-4BA0-8AE0-5EF14A0BDBA0}" destId="{011D5A63-1A8B-4228-9FCA-313EA4AF6E0E}" srcOrd="0" destOrd="0" presId="urn:microsoft.com/office/officeart/2005/8/layout/vProcess5"/>
    <dgm:cxn modelId="{671075CC-02C7-4252-8810-02E6DCFA7C81}" type="presOf" srcId="{88DDA4A6-2E8D-47D3-ADDD-42DC40FAADAC}" destId="{95D22F6D-FFEE-4924-9634-E5E813CA0224}" srcOrd="0" destOrd="0" presId="urn:microsoft.com/office/officeart/2005/8/layout/vProcess5"/>
    <dgm:cxn modelId="{A4E3A371-3ECC-4DBD-AD5A-8B8875601E68}" type="presOf" srcId="{2351157A-D1CD-4D37-8556-25DB70B708DD}" destId="{E3606CE0-4C8F-4FF8-9C0B-8D1AE74CF223}" srcOrd="0" destOrd="0" presId="urn:microsoft.com/office/officeart/2005/8/layout/vProcess5"/>
    <dgm:cxn modelId="{0B03FF64-456C-4030-B13D-1C1BCDD88897}" srcId="{A491E7CF-D182-462F-AA6D-6F49BBF3719A}" destId="{F60652CD-1254-4D87-94B8-DB126A6D2966}" srcOrd="1" destOrd="0" parTransId="{B642A4A4-CA1A-483F-9D24-AF25CF93F7E3}" sibTransId="{2E923FBF-C8CB-4BA0-8AE0-5EF14A0BDBA0}"/>
    <dgm:cxn modelId="{698CE122-914C-440B-873E-C2AD1FDB5A41}" type="presOf" srcId="{F60652CD-1254-4D87-94B8-DB126A6D2966}" destId="{2EC9A02A-2793-48A8-8BA1-418BECC448B3}" srcOrd="1" destOrd="0" presId="urn:microsoft.com/office/officeart/2005/8/layout/vProcess5"/>
    <dgm:cxn modelId="{AEB5C03E-32DD-4059-BD48-F4B38BBC7900}" srcId="{A491E7CF-D182-462F-AA6D-6F49BBF3719A}" destId="{5CBBDE97-3C7B-4D0B-BC50-2A73FAB02303}" srcOrd="0" destOrd="0" parTransId="{BB6A9D1E-89C9-4B74-A900-9474034D0ED4}" sibTransId="{88DDA4A6-2E8D-47D3-ADDD-42DC40FAADAC}"/>
    <dgm:cxn modelId="{BDEB3270-BB36-460A-AB75-B4D130A5C036}" type="presOf" srcId="{5CBBDE97-3C7B-4D0B-BC50-2A73FAB02303}" destId="{8E0DC616-789B-428C-BD67-6250F69DD686}" srcOrd="1" destOrd="0" presId="urn:microsoft.com/office/officeart/2005/8/layout/vProcess5"/>
    <dgm:cxn modelId="{D248E482-362F-4CB3-B100-15C499EEA318}" type="presParOf" srcId="{2C7F3AD9-F80C-4B1C-9713-025F12102B54}" destId="{CD6621B6-274F-4110-9D35-D2C39B81C574}" srcOrd="0" destOrd="0" presId="urn:microsoft.com/office/officeart/2005/8/layout/vProcess5"/>
    <dgm:cxn modelId="{4E2B0376-ADFF-4E3C-BFA3-19E69F5125EE}" type="presParOf" srcId="{2C7F3AD9-F80C-4B1C-9713-025F12102B54}" destId="{5E2D1A6A-08D8-4AF9-8E55-876B3E6CD16E}" srcOrd="1" destOrd="0" presId="urn:microsoft.com/office/officeart/2005/8/layout/vProcess5"/>
    <dgm:cxn modelId="{E4F39642-497C-478F-B4F8-7D9EDB1DDE26}" type="presParOf" srcId="{2C7F3AD9-F80C-4B1C-9713-025F12102B54}" destId="{EB80904E-D652-47F4-9228-525DEA7BDD57}" srcOrd="2" destOrd="0" presId="urn:microsoft.com/office/officeart/2005/8/layout/vProcess5"/>
    <dgm:cxn modelId="{C8A6D610-AA6F-4982-8A12-274E3449B958}" type="presParOf" srcId="{2C7F3AD9-F80C-4B1C-9713-025F12102B54}" destId="{E3606CE0-4C8F-4FF8-9C0B-8D1AE74CF223}" srcOrd="3" destOrd="0" presId="urn:microsoft.com/office/officeart/2005/8/layout/vProcess5"/>
    <dgm:cxn modelId="{8D8ABD14-860F-4B1B-BCAB-4F316563A1DA}" type="presParOf" srcId="{2C7F3AD9-F80C-4B1C-9713-025F12102B54}" destId="{95D22F6D-FFEE-4924-9634-E5E813CA0224}" srcOrd="4" destOrd="0" presId="urn:microsoft.com/office/officeart/2005/8/layout/vProcess5"/>
    <dgm:cxn modelId="{4C0A6914-93E6-4344-9471-251752ABBA50}" type="presParOf" srcId="{2C7F3AD9-F80C-4B1C-9713-025F12102B54}" destId="{011D5A63-1A8B-4228-9FCA-313EA4AF6E0E}" srcOrd="5" destOrd="0" presId="urn:microsoft.com/office/officeart/2005/8/layout/vProcess5"/>
    <dgm:cxn modelId="{B6F1428D-7C7F-4F2B-A9BD-31C456C7DC49}" type="presParOf" srcId="{2C7F3AD9-F80C-4B1C-9713-025F12102B54}" destId="{8E0DC616-789B-428C-BD67-6250F69DD686}" srcOrd="6" destOrd="0" presId="urn:microsoft.com/office/officeart/2005/8/layout/vProcess5"/>
    <dgm:cxn modelId="{42F5DA10-DBBD-42FA-A4EC-9EAC72B8602C}" type="presParOf" srcId="{2C7F3AD9-F80C-4B1C-9713-025F12102B54}" destId="{2EC9A02A-2793-48A8-8BA1-418BECC448B3}" srcOrd="7" destOrd="0" presId="urn:microsoft.com/office/officeart/2005/8/layout/vProcess5"/>
    <dgm:cxn modelId="{76C48E7E-93B3-475B-AE78-D63A71253E30}" type="presParOf" srcId="{2C7F3AD9-F80C-4B1C-9713-025F12102B54}" destId="{4B652691-6928-43EC-ADC3-17AEA54437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6445C4-1DC7-41E1-A582-0C593DDC3F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C224DE03-3921-4834-B7E2-FF2A8781DF09}">
      <dgm:prSet phldrT="[Texte]"/>
      <dgm:spPr/>
      <dgm:t>
        <a:bodyPr/>
        <a:lstStyle/>
        <a:p>
          <a:r>
            <a:rPr lang="fr-FR" dirty="0" smtClean="0"/>
            <a:t>Le joueur est à une position qui devrait être en dehors ou à la limite du terrain</a:t>
          </a:r>
          <a:endParaRPr lang="fr-FR" dirty="0"/>
        </a:p>
      </dgm:t>
    </dgm:pt>
    <dgm:pt modelId="{3942D811-3DD6-4BFF-9939-1387EF721BA4}" type="parTrans" cxnId="{6C319FED-E234-489B-B5DC-A03BA74A0170}">
      <dgm:prSet/>
      <dgm:spPr/>
      <dgm:t>
        <a:bodyPr/>
        <a:lstStyle/>
        <a:p>
          <a:endParaRPr lang="fr-FR"/>
        </a:p>
      </dgm:t>
    </dgm:pt>
    <dgm:pt modelId="{37EFEA9C-1855-484D-8C84-C56EACF81E10}" type="sibTrans" cxnId="{6C319FED-E234-489B-B5DC-A03BA74A0170}">
      <dgm:prSet/>
      <dgm:spPr/>
      <dgm:t>
        <a:bodyPr/>
        <a:lstStyle/>
        <a:p>
          <a:endParaRPr lang="fr-FR"/>
        </a:p>
      </dgm:t>
    </dgm:pt>
    <dgm:pt modelId="{1A75792C-E6A6-4C9F-A652-75C85FB56595}" type="asst">
      <dgm:prSet phldrT="[Texte]"/>
      <dgm:spPr/>
      <dgm:t>
        <a:bodyPr/>
        <a:lstStyle/>
        <a:p>
          <a:r>
            <a:rPr lang="fr-FR" dirty="0" smtClean="0"/>
            <a:t>Le tour du joueur intervient dans cette fonction</a:t>
          </a:r>
          <a:endParaRPr lang="fr-FR" dirty="0"/>
        </a:p>
      </dgm:t>
    </dgm:pt>
    <dgm:pt modelId="{0CA54CCC-63FD-4B9B-B77F-506614A8D3D2}" type="parTrans" cxnId="{053F6D09-A9A2-459B-97B3-55A9A7204DE2}">
      <dgm:prSet/>
      <dgm:spPr/>
      <dgm:t>
        <a:bodyPr/>
        <a:lstStyle/>
        <a:p>
          <a:endParaRPr lang="fr-FR"/>
        </a:p>
      </dgm:t>
    </dgm:pt>
    <dgm:pt modelId="{7E3609E0-A291-488C-83E6-BC6DB07564F8}" type="sibTrans" cxnId="{053F6D09-A9A2-459B-97B3-55A9A7204DE2}">
      <dgm:prSet/>
      <dgm:spPr/>
      <dgm:t>
        <a:bodyPr/>
        <a:lstStyle/>
        <a:p>
          <a:endParaRPr lang="fr-FR"/>
        </a:p>
      </dgm:t>
    </dgm:pt>
    <dgm:pt modelId="{F2ED8607-3A13-4128-94EF-40B5A5306530}">
      <dgm:prSet phldrT="[Texte]"/>
      <dgm:spPr/>
      <dgm:t>
        <a:bodyPr/>
        <a:lstStyle/>
        <a:p>
          <a:r>
            <a:rPr lang="fr-FR" dirty="0" smtClean="0"/>
            <a:t>Si le joueur</a:t>
          </a:r>
        </a:p>
        <a:p>
          <a:r>
            <a:rPr lang="fr-FR" dirty="0" smtClean="0"/>
            <a:t> a les points requis, le jeu s’arrête et affiche une image de victoire</a:t>
          </a:r>
          <a:endParaRPr lang="fr-FR" dirty="0"/>
        </a:p>
      </dgm:t>
    </dgm:pt>
    <dgm:pt modelId="{8141076C-16F4-4F8C-A1F8-ED03145A88AF}" type="parTrans" cxnId="{7ACAE9FE-F1E1-4FEE-BB0E-A4C04E0AF8A8}">
      <dgm:prSet/>
      <dgm:spPr/>
      <dgm:t>
        <a:bodyPr/>
        <a:lstStyle/>
        <a:p>
          <a:endParaRPr lang="fr-FR"/>
        </a:p>
      </dgm:t>
    </dgm:pt>
    <dgm:pt modelId="{AEF4CAEE-5394-4F52-B8D9-7BA5DC8B301E}" type="sibTrans" cxnId="{7ACAE9FE-F1E1-4FEE-BB0E-A4C04E0AF8A8}">
      <dgm:prSet/>
      <dgm:spPr/>
      <dgm:t>
        <a:bodyPr/>
        <a:lstStyle/>
        <a:p>
          <a:endParaRPr lang="fr-FR"/>
        </a:p>
      </dgm:t>
    </dgm:pt>
    <dgm:pt modelId="{9F85369E-2D9F-4650-9321-EFECB41AC8D4}">
      <dgm:prSet phldrT="[Texte]"/>
      <dgm:spPr/>
      <dgm:t>
        <a:bodyPr/>
        <a:lstStyle/>
        <a:p>
          <a:r>
            <a:rPr lang="fr-FR" dirty="0" smtClean="0"/>
            <a:t>Sinon, le jeu continu normalement.</a:t>
          </a:r>
          <a:endParaRPr lang="fr-FR" dirty="0"/>
        </a:p>
      </dgm:t>
    </dgm:pt>
    <dgm:pt modelId="{B95F248C-1206-4227-9EB2-80D49AC41227}" type="parTrans" cxnId="{4CBBAF8A-2979-49D5-AFF0-44E0430AC52A}">
      <dgm:prSet/>
      <dgm:spPr/>
      <dgm:t>
        <a:bodyPr/>
        <a:lstStyle/>
        <a:p>
          <a:endParaRPr lang="fr-FR"/>
        </a:p>
      </dgm:t>
    </dgm:pt>
    <dgm:pt modelId="{03BEFBAA-5DD7-4604-B565-98DAD078EAA9}" type="sibTrans" cxnId="{4CBBAF8A-2979-49D5-AFF0-44E0430AC52A}">
      <dgm:prSet/>
      <dgm:spPr/>
      <dgm:t>
        <a:bodyPr/>
        <a:lstStyle/>
        <a:p>
          <a:endParaRPr lang="fr-FR"/>
        </a:p>
      </dgm:t>
    </dgm:pt>
    <dgm:pt modelId="{9C9769FD-CD95-4CA0-9922-E1CF396ED6FA}" type="pres">
      <dgm:prSet presAssocID="{AC6445C4-1DC7-41E1-A582-0C593DDC3F63}" presName="hierChild1" presStyleCnt="0">
        <dgm:presLayoutVars>
          <dgm:orgChart val="1"/>
          <dgm:chPref val="1"/>
          <dgm:dir/>
          <dgm:animOne val="branch"/>
          <dgm:animLvl val="lvl"/>
          <dgm:resizeHandles/>
        </dgm:presLayoutVars>
      </dgm:prSet>
      <dgm:spPr/>
    </dgm:pt>
    <dgm:pt modelId="{9F677789-3F6C-4721-BFC5-EB1A9068CDAB}" type="pres">
      <dgm:prSet presAssocID="{C224DE03-3921-4834-B7E2-FF2A8781DF09}" presName="hierRoot1" presStyleCnt="0">
        <dgm:presLayoutVars>
          <dgm:hierBranch val="init"/>
        </dgm:presLayoutVars>
      </dgm:prSet>
      <dgm:spPr/>
    </dgm:pt>
    <dgm:pt modelId="{8B2017C3-1F05-43EA-911D-C97571D5E5A8}" type="pres">
      <dgm:prSet presAssocID="{C224DE03-3921-4834-B7E2-FF2A8781DF09}" presName="rootComposite1" presStyleCnt="0"/>
      <dgm:spPr/>
    </dgm:pt>
    <dgm:pt modelId="{A858722C-8508-49E3-AFD1-28432CACC7C7}" type="pres">
      <dgm:prSet presAssocID="{C224DE03-3921-4834-B7E2-FF2A8781DF09}" presName="rootText1" presStyleLbl="node0" presStyleIdx="0" presStyleCnt="1">
        <dgm:presLayoutVars>
          <dgm:chPref val="3"/>
        </dgm:presLayoutVars>
      </dgm:prSet>
      <dgm:spPr/>
    </dgm:pt>
    <dgm:pt modelId="{A0CCD29C-1526-46B2-A6E0-B53442975702}" type="pres">
      <dgm:prSet presAssocID="{C224DE03-3921-4834-B7E2-FF2A8781DF09}" presName="rootConnector1" presStyleLbl="node1" presStyleIdx="0" presStyleCnt="0"/>
      <dgm:spPr/>
    </dgm:pt>
    <dgm:pt modelId="{2B4C57B7-2B7B-4F20-B534-94179D4F917E}" type="pres">
      <dgm:prSet presAssocID="{C224DE03-3921-4834-B7E2-FF2A8781DF09}" presName="hierChild2" presStyleCnt="0"/>
      <dgm:spPr/>
    </dgm:pt>
    <dgm:pt modelId="{B5053989-F01B-4DAE-AC29-E2C327186D59}" type="pres">
      <dgm:prSet presAssocID="{8141076C-16F4-4F8C-A1F8-ED03145A88AF}" presName="Name37" presStyleLbl="parChTrans1D2" presStyleIdx="0" presStyleCnt="3"/>
      <dgm:spPr/>
    </dgm:pt>
    <dgm:pt modelId="{47CA0161-5A6B-4BCC-BA13-21C1A185FA8A}" type="pres">
      <dgm:prSet presAssocID="{F2ED8607-3A13-4128-94EF-40B5A5306530}" presName="hierRoot2" presStyleCnt="0">
        <dgm:presLayoutVars>
          <dgm:hierBranch val="init"/>
        </dgm:presLayoutVars>
      </dgm:prSet>
      <dgm:spPr/>
    </dgm:pt>
    <dgm:pt modelId="{E894C9B6-8D81-4E35-8C0B-1C14560B564F}" type="pres">
      <dgm:prSet presAssocID="{F2ED8607-3A13-4128-94EF-40B5A5306530}" presName="rootComposite" presStyleCnt="0"/>
      <dgm:spPr/>
    </dgm:pt>
    <dgm:pt modelId="{E686C46A-9DF2-40EB-88AB-7E6EFCA6B69B}" type="pres">
      <dgm:prSet presAssocID="{F2ED8607-3A13-4128-94EF-40B5A5306530}" presName="rootText" presStyleLbl="node2" presStyleIdx="0" presStyleCnt="2">
        <dgm:presLayoutVars>
          <dgm:chPref val="3"/>
        </dgm:presLayoutVars>
      </dgm:prSet>
      <dgm:spPr/>
      <dgm:t>
        <a:bodyPr/>
        <a:lstStyle/>
        <a:p>
          <a:endParaRPr lang="fr-FR"/>
        </a:p>
      </dgm:t>
    </dgm:pt>
    <dgm:pt modelId="{562574E4-DF6C-41C0-9CC0-C1999D2ED637}" type="pres">
      <dgm:prSet presAssocID="{F2ED8607-3A13-4128-94EF-40B5A5306530}" presName="rootConnector" presStyleLbl="node2" presStyleIdx="0" presStyleCnt="2"/>
      <dgm:spPr/>
    </dgm:pt>
    <dgm:pt modelId="{694D28E1-CD1D-4AA2-A115-809A83510480}" type="pres">
      <dgm:prSet presAssocID="{F2ED8607-3A13-4128-94EF-40B5A5306530}" presName="hierChild4" presStyleCnt="0"/>
      <dgm:spPr/>
    </dgm:pt>
    <dgm:pt modelId="{77769DC4-7E8A-48D4-B649-826D43C7F186}" type="pres">
      <dgm:prSet presAssocID="{F2ED8607-3A13-4128-94EF-40B5A5306530}" presName="hierChild5" presStyleCnt="0"/>
      <dgm:spPr/>
    </dgm:pt>
    <dgm:pt modelId="{21A9EBB3-6714-4219-8CC1-DBABD90DE863}" type="pres">
      <dgm:prSet presAssocID="{B95F248C-1206-4227-9EB2-80D49AC41227}" presName="Name37" presStyleLbl="parChTrans1D2" presStyleIdx="1" presStyleCnt="3"/>
      <dgm:spPr/>
    </dgm:pt>
    <dgm:pt modelId="{046FD260-1044-4446-8E06-0468C92F3BD5}" type="pres">
      <dgm:prSet presAssocID="{9F85369E-2D9F-4650-9321-EFECB41AC8D4}" presName="hierRoot2" presStyleCnt="0">
        <dgm:presLayoutVars>
          <dgm:hierBranch val="init"/>
        </dgm:presLayoutVars>
      </dgm:prSet>
      <dgm:spPr/>
    </dgm:pt>
    <dgm:pt modelId="{FBA2852A-6772-4466-BE8A-0D1855EB689B}" type="pres">
      <dgm:prSet presAssocID="{9F85369E-2D9F-4650-9321-EFECB41AC8D4}" presName="rootComposite" presStyleCnt="0"/>
      <dgm:spPr/>
    </dgm:pt>
    <dgm:pt modelId="{EB480714-D2F7-48A5-A6E6-362542BB8A9B}" type="pres">
      <dgm:prSet presAssocID="{9F85369E-2D9F-4650-9321-EFECB41AC8D4}" presName="rootText" presStyleLbl="node2" presStyleIdx="1" presStyleCnt="2">
        <dgm:presLayoutVars>
          <dgm:chPref val="3"/>
        </dgm:presLayoutVars>
      </dgm:prSet>
      <dgm:spPr/>
      <dgm:t>
        <a:bodyPr/>
        <a:lstStyle/>
        <a:p>
          <a:endParaRPr lang="fr-FR"/>
        </a:p>
      </dgm:t>
    </dgm:pt>
    <dgm:pt modelId="{B55576A3-2DBF-4D58-A5A0-2F4B5D1AE6E1}" type="pres">
      <dgm:prSet presAssocID="{9F85369E-2D9F-4650-9321-EFECB41AC8D4}" presName="rootConnector" presStyleLbl="node2" presStyleIdx="1" presStyleCnt="2"/>
      <dgm:spPr/>
    </dgm:pt>
    <dgm:pt modelId="{160A9B1D-4F9D-4AF1-9337-81F2B468D56A}" type="pres">
      <dgm:prSet presAssocID="{9F85369E-2D9F-4650-9321-EFECB41AC8D4}" presName="hierChild4" presStyleCnt="0"/>
      <dgm:spPr/>
    </dgm:pt>
    <dgm:pt modelId="{DB077985-1D02-40E7-85BC-F47692B0C3EC}" type="pres">
      <dgm:prSet presAssocID="{9F85369E-2D9F-4650-9321-EFECB41AC8D4}" presName="hierChild5" presStyleCnt="0"/>
      <dgm:spPr/>
    </dgm:pt>
    <dgm:pt modelId="{69051E6D-8B24-42B4-B820-98958D22FEF6}" type="pres">
      <dgm:prSet presAssocID="{C224DE03-3921-4834-B7E2-FF2A8781DF09}" presName="hierChild3" presStyleCnt="0"/>
      <dgm:spPr/>
    </dgm:pt>
    <dgm:pt modelId="{6BFA02D6-A810-4013-9F66-192CDA6E32F0}" type="pres">
      <dgm:prSet presAssocID="{0CA54CCC-63FD-4B9B-B77F-506614A8D3D2}" presName="Name111" presStyleLbl="parChTrans1D2" presStyleIdx="2" presStyleCnt="3"/>
      <dgm:spPr/>
    </dgm:pt>
    <dgm:pt modelId="{4A16BE31-C977-4E12-9FFB-CCB49F7D907E}" type="pres">
      <dgm:prSet presAssocID="{1A75792C-E6A6-4C9F-A652-75C85FB56595}" presName="hierRoot3" presStyleCnt="0">
        <dgm:presLayoutVars>
          <dgm:hierBranch val="init"/>
        </dgm:presLayoutVars>
      </dgm:prSet>
      <dgm:spPr/>
    </dgm:pt>
    <dgm:pt modelId="{294CC306-5A83-4228-ACB4-3542A3AA994B}" type="pres">
      <dgm:prSet presAssocID="{1A75792C-E6A6-4C9F-A652-75C85FB56595}" presName="rootComposite3" presStyleCnt="0"/>
      <dgm:spPr/>
    </dgm:pt>
    <dgm:pt modelId="{B108E269-DA40-4BF0-95A8-F174AF78CE0C}" type="pres">
      <dgm:prSet presAssocID="{1A75792C-E6A6-4C9F-A652-75C85FB56595}" presName="rootText3" presStyleLbl="asst1" presStyleIdx="0" presStyleCnt="1">
        <dgm:presLayoutVars>
          <dgm:chPref val="3"/>
        </dgm:presLayoutVars>
      </dgm:prSet>
      <dgm:spPr/>
      <dgm:t>
        <a:bodyPr/>
        <a:lstStyle/>
        <a:p>
          <a:endParaRPr lang="fr-FR"/>
        </a:p>
      </dgm:t>
    </dgm:pt>
    <dgm:pt modelId="{9100E486-1673-4CB3-8A6E-608BFA26503C}" type="pres">
      <dgm:prSet presAssocID="{1A75792C-E6A6-4C9F-A652-75C85FB56595}" presName="rootConnector3" presStyleLbl="asst1" presStyleIdx="0" presStyleCnt="1"/>
      <dgm:spPr/>
    </dgm:pt>
    <dgm:pt modelId="{E3083B1A-9890-49E5-9660-FCE17D196D81}" type="pres">
      <dgm:prSet presAssocID="{1A75792C-E6A6-4C9F-A652-75C85FB56595}" presName="hierChild6" presStyleCnt="0"/>
      <dgm:spPr/>
    </dgm:pt>
    <dgm:pt modelId="{808F4F33-C5A4-4981-BFAC-E01A6521168F}" type="pres">
      <dgm:prSet presAssocID="{1A75792C-E6A6-4C9F-A652-75C85FB56595}" presName="hierChild7" presStyleCnt="0"/>
      <dgm:spPr/>
    </dgm:pt>
  </dgm:ptLst>
  <dgm:cxnLst>
    <dgm:cxn modelId="{6C319FED-E234-489B-B5DC-A03BA74A0170}" srcId="{AC6445C4-1DC7-41E1-A582-0C593DDC3F63}" destId="{C224DE03-3921-4834-B7E2-FF2A8781DF09}" srcOrd="0" destOrd="0" parTransId="{3942D811-3DD6-4BFF-9939-1387EF721BA4}" sibTransId="{37EFEA9C-1855-484D-8C84-C56EACF81E10}"/>
    <dgm:cxn modelId="{32CCA3C4-FE1F-44B1-BA15-33CC981A83B3}" type="presOf" srcId="{8141076C-16F4-4F8C-A1F8-ED03145A88AF}" destId="{B5053989-F01B-4DAE-AC29-E2C327186D59}" srcOrd="0" destOrd="0" presId="urn:microsoft.com/office/officeart/2005/8/layout/orgChart1"/>
    <dgm:cxn modelId="{4F774279-B738-419D-934E-5459B4CFA91B}" type="presOf" srcId="{C224DE03-3921-4834-B7E2-FF2A8781DF09}" destId="{A0CCD29C-1526-46B2-A6E0-B53442975702}" srcOrd="1" destOrd="0" presId="urn:microsoft.com/office/officeart/2005/8/layout/orgChart1"/>
    <dgm:cxn modelId="{862F3FF2-3AB4-41FF-8E3E-8BD6236BF55B}" type="presOf" srcId="{9F85369E-2D9F-4650-9321-EFECB41AC8D4}" destId="{EB480714-D2F7-48A5-A6E6-362542BB8A9B}" srcOrd="0" destOrd="0" presId="urn:microsoft.com/office/officeart/2005/8/layout/orgChart1"/>
    <dgm:cxn modelId="{4D3C6BEB-FE71-427F-B955-079D6A9C206F}" type="presOf" srcId="{9F85369E-2D9F-4650-9321-EFECB41AC8D4}" destId="{B55576A3-2DBF-4D58-A5A0-2F4B5D1AE6E1}" srcOrd="1" destOrd="0" presId="urn:microsoft.com/office/officeart/2005/8/layout/orgChart1"/>
    <dgm:cxn modelId="{053F6D09-A9A2-459B-97B3-55A9A7204DE2}" srcId="{C224DE03-3921-4834-B7E2-FF2A8781DF09}" destId="{1A75792C-E6A6-4C9F-A652-75C85FB56595}" srcOrd="0" destOrd="0" parTransId="{0CA54CCC-63FD-4B9B-B77F-506614A8D3D2}" sibTransId="{7E3609E0-A291-488C-83E6-BC6DB07564F8}"/>
    <dgm:cxn modelId="{BD0D5012-31EF-4AC7-BAAD-C0A33E7AC16C}" type="presOf" srcId="{B95F248C-1206-4227-9EB2-80D49AC41227}" destId="{21A9EBB3-6714-4219-8CC1-DBABD90DE863}" srcOrd="0" destOrd="0" presId="urn:microsoft.com/office/officeart/2005/8/layout/orgChart1"/>
    <dgm:cxn modelId="{800747F9-976B-43F0-A8CF-4CA86E3F4AAA}" type="presOf" srcId="{0CA54CCC-63FD-4B9B-B77F-506614A8D3D2}" destId="{6BFA02D6-A810-4013-9F66-192CDA6E32F0}" srcOrd="0" destOrd="0" presId="urn:microsoft.com/office/officeart/2005/8/layout/orgChart1"/>
    <dgm:cxn modelId="{6D608421-AC5C-4A83-813E-7E4E2A3745C0}" type="presOf" srcId="{AC6445C4-1DC7-41E1-A582-0C593DDC3F63}" destId="{9C9769FD-CD95-4CA0-9922-E1CF396ED6FA}" srcOrd="0" destOrd="0" presId="urn:microsoft.com/office/officeart/2005/8/layout/orgChart1"/>
    <dgm:cxn modelId="{FC4EE711-6DEB-48CB-A1C4-EE6EC8C38DC4}" type="presOf" srcId="{1A75792C-E6A6-4C9F-A652-75C85FB56595}" destId="{9100E486-1673-4CB3-8A6E-608BFA26503C}" srcOrd="1" destOrd="0" presId="urn:microsoft.com/office/officeart/2005/8/layout/orgChart1"/>
    <dgm:cxn modelId="{F9C1B512-875F-42A2-AD08-46B9BA883FA7}" type="presOf" srcId="{F2ED8607-3A13-4128-94EF-40B5A5306530}" destId="{E686C46A-9DF2-40EB-88AB-7E6EFCA6B69B}" srcOrd="0" destOrd="0" presId="urn:microsoft.com/office/officeart/2005/8/layout/orgChart1"/>
    <dgm:cxn modelId="{7ACAE9FE-F1E1-4FEE-BB0E-A4C04E0AF8A8}" srcId="{C224DE03-3921-4834-B7E2-FF2A8781DF09}" destId="{F2ED8607-3A13-4128-94EF-40B5A5306530}" srcOrd="1" destOrd="0" parTransId="{8141076C-16F4-4F8C-A1F8-ED03145A88AF}" sibTransId="{AEF4CAEE-5394-4F52-B8D9-7BA5DC8B301E}"/>
    <dgm:cxn modelId="{6D5373AE-248D-40C5-A445-77B2F8AB6A01}" type="presOf" srcId="{C224DE03-3921-4834-B7E2-FF2A8781DF09}" destId="{A858722C-8508-49E3-AFD1-28432CACC7C7}" srcOrd="0" destOrd="0" presId="urn:microsoft.com/office/officeart/2005/8/layout/orgChart1"/>
    <dgm:cxn modelId="{A5A2E2C4-57F3-4F69-900F-723E6FD9594E}" type="presOf" srcId="{1A75792C-E6A6-4C9F-A652-75C85FB56595}" destId="{B108E269-DA40-4BF0-95A8-F174AF78CE0C}" srcOrd="0" destOrd="0" presId="urn:microsoft.com/office/officeart/2005/8/layout/orgChart1"/>
    <dgm:cxn modelId="{4CBBAF8A-2979-49D5-AFF0-44E0430AC52A}" srcId="{C224DE03-3921-4834-B7E2-FF2A8781DF09}" destId="{9F85369E-2D9F-4650-9321-EFECB41AC8D4}" srcOrd="2" destOrd="0" parTransId="{B95F248C-1206-4227-9EB2-80D49AC41227}" sibTransId="{03BEFBAA-5DD7-4604-B565-98DAD078EAA9}"/>
    <dgm:cxn modelId="{11964F76-9EBA-4DC5-9099-58FE09A0C8A2}" type="presOf" srcId="{F2ED8607-3A13-4128-94EF-40B5A5306530}" destId="{562574E4-DF6C-41C0-9CC0-C1999D2ED637}" srcOrd="1" destOrd="0" presId="urn:microsoft.com/office/officeart/2005/8/layout/orgChart1"/>
    <dgm:cxn modelId="{B26F6BEE-7EFF-431E-BF02-38E90E8F5527}" type="presParOf" srcId="{9C9769FD-CD95-4CA0-9922-E1CF396ED6FA}" destId="{9F677789-3F6C-4721-BFC5-EB1A9068CDAB}" srcOrd="0" destOrd="0" presId="urn:microsoft.com/office/officeart/2005/8/layout/orgChart1"/>
    <dgm:cxn modelId="{9D4A582C-5499-4177-941A-745C6ED70BEF}" type="presParOf" srcId="{9F677789-3F6C-4721-BFC5-EB1A9068CDAB}" destId="{8B2017C3-1F05-43EA-911D-C97571D5E5A8}" srcOrd="0" destOrd="0" presId="urn:microsoft.com/office/officeart/2005/8/layout/orgChart1"/>
    <dgm:cxn modelId="{368CC748-6C65-4E23-9950-0FF29A793C08}" type="presParOf" srcId="{8B2017C3-1F05-43EA-911D-C97571D5E5A8}" destId="{A858722C-8508-49E3-AFD1-28432CACC7C7}" srcOrd="0" destOrd="0" presId="urn:microsoft.com/office/officeart/2005/8/layout/orgChart1"/>
    <dgm:cxn modelId="{806F58CE-758E-4BD2-BFE1-1F90459CCCF1}" type="presParOf" srcId="{8B2017C3-1F05-43EA-911D-C97571D5E5A8}" destId="{A0CCD29C-1526-46B2-A6E0-B53442975702}" srcOrd="1" destOrd="0" presId="urn:microsoft.com/office/officeart/2005/8/layout/orgChart1"/>
    <dgm:cxn modelId="{AD8A2C9F-1D82-4806-A684-4E7D8AD97657}" type="presParOf" srcId="{9F677789-3F6C-4721-BFC5-EB1A9068CDAB}" destId="{2B4C57B7-2B7B-4F20-B534-94179D4F917E}" srcOrd="1" destOrd="0" presId="urn:microsoft.com/office/officeart/2005/8/layout/orgChart1"/>
    <dgm:cxn modelId="{357D0A85-A27B-4608-ACE7-F37EC59664E7}" type="presParOf" srcId="{2B4C57B7-2B7B-4F20-B534-94179D4F917E}" destId="{B5053989-F01B-4DAE-AC29-E2C327186D59}" srcOrd="0" destOrd="0" presId="urn:microsoft.com/office/officeart/2005/8/layout/orgChart1"/>
    <dgm:cxn modelId="{58679E38-2D0B-4CFC-83AE-427DAE584704}" type="presParOf" srcId="{2B4C57B7-2B7B-4F20-B534-94179D4F917E}" destId="{47CA0161-5A6B-4BCC-BA13-21C1A185FA8A}" srcOrd="1" destOrd="0" presId="urn:microsoft.com/office/officeart/2005/8/layout/orgChart1"/>
    <dgm:cxn modelId="{B19A4074-601D-428A-8AB9-87684FFDA2F5}" type="presParOf" srcId="{47CA0161-5A6B-4BCC-BA13-21C1A185FA8A}" destId="{E894C9B6-8D81-4E35-8C0B-1C14560B564F}" srcOrd="0" destOrd="0" presId="urn:microsoft.com/office/officeart/2005/8/layout/orgChart1"/>
    <dgm:cxn modelId="{3F1EFAF8-25CB-40C9-9A0C-1B45E91CD54A}" type="presParOf" srcId="{E894C9B6-8D81-4E35-8C0B-1C14560B564F}" destId="{E686C46A-9DF2-40EB-88AB-7E6EFCA6B69B}" srcOrd="0" destOrd="0" presId="urn:microsoft.com/office/officeart/2005/8/layout/orgChart1"/>
    <dgm:cxn modelId="{9110DB5D-F3AB-4D9A-86F5-917127B41B7D}" type="presParOf" srcId="{E894C9B6-8D81-4E35-8C0B-1C14560B564F}" destId="{562574E4-DF6C-41C0-9CC0-C1999D2ED637}" srcOrd="1" destOrd="0" presId="urn:microsoft.com/office/officeart/2005/8/layout/orgChart1"/>
    <dgm:cxn modelId="{E03BDA5A-8CA1-440A-81A5-EF410E179709}" type="presParOf" srcId="{47CA0161-5A6B-4BCC-BA13-21C1A185FA8A}" destId="{694D28E1-CD1D-4AA2-A115-809A83510480}" srcOrd="1" destOrd="0" presId="urn:microsoft.com/office/officeart/2005/8/layout/orgChart1"/>
    <dgm:cxn modelId="{CF978645-99C5-4A2B-A1B9-2D6805C6F4DD}" type="presParOf" srcId="{47CA0161-5A6B-4BCC-BA13-21C1A185FA8A}" destId="{77769DC4-7E8A-48D4-B649-826D43C7F186}" srcOrd="2" destOrd="0" presId="urn:microsoft.com/office/officeart/2005/8/layout/orgChart1"/>
    <dgm:cxn modelId="{0B814713-4E1A-4394-9B6E-C086B68E0723}" type="presParOf" srcId="{2B4C57B7-2B7B-4F20-B534-94179D4F917E}" destId="{21A9EBB3-6714-4219-8CC1-DBABD90DE863}" srcOrd="2" destOrd="0" presId="urn:microsoft.com/office/officeart/2005/8/layout/orgChart1"/>
    <dgm:cxn modelId="{6F0FB78F-2F42-469D-873E-24D9B4693596}" type="presParOf" srcId="{2B4C57B7-2B7B-4F20-B534-94179D4F917E}" destId="{046FD260-1044-4446-8E06-0468C92F3BD5}" srcOrd="3" destOrd="0" presId="urn:microsoft.com/office/officeart/2005/8/layout/orgChart1"/>
    <dgm:cxn modelId="{B82B49F3-D43B-4190-9D5F-740D456E4F7D}" type="presParOf" srcId="{046FD260-1044-4446-8E06-0468C92F3BD5}" destId="{FBA2852A-6772-4466-BE8A-0D1855EB689B}" srcOrd="0" destOrd="0" presId="urn:microsoft.com/office/officeart/2005/8/layout/orgChart1"/>
    <dgm:cxn modelId="{1F778EC5-E93F-44F1-8A9D-046AC254A723}" type="presParOf" srcId="{FBA2852A-6772-4466-BE8A-0D1855EB689B}" destId="{EB480714-D2F7-48A5-A6E6-362542BB8A9B}" srcOrd="0" destOrd="0" presId="urn:microsoft.com/office/officeart/2005/8/layout/orgChart1"/>
    <dgm:cxn modelId="{A3790D09-25EF-444C-B67C-AB0EBF3991BA}" type="presParOf" srcId="{FBA2852A-6772-4466-BE8A-0D1855EB689B}" destId="{B55576A3-2DBF-4D58-A5A0-2F4B5D1AE6E1}" srcOrd="1" destOrd="0" presId="urn:microsoft.com/office/officeart/2005/8/layout/orgChart1"/>
    <dgm:cxn modelId="{EE03A87C-5707-4FDD-8159-46554265D359}" type="presParOf" srcId="{046FD260-1044-4446-8E06-0468C92F3BD5}" destId="{160A9B1D-4F9D-4AF1-9337-81F2B468D56A}" srcOrd="1" destOrd="0" presId="urn:microsoft.com/office/officeart/2005/8/layout/orgChart1"/>
    <dgm:cxn modelId="{D7F8418E-FED5-48E9-A344-0B6C309DEC75}" type="presParOf" srcId="{046FD260-1044-4446-8E06-0468C92F3BD5}" destId="{DB077985-1D02-40E7-85BC-F47692B0C3EC}" srcOrd="2" destOrd="0" presId="urn:microsoft.com/office/officeart/2005/8/layout/orgChart1"/>
    <dgm:cxn modelId="{A32F6059-BE60-415B-909F-3C185FCF1AE3}" type="presParOf" srcId="{9F677789-3F6C-4721-BFC5-EB1A9068CDAB}" destId="{69051E6D-8B24-42B4-B820-98958D22FEF6}" srcOrd="2" destOrd="0" presId="urn:microsoft.com/office/officeart/2005/8/layout/orgChart1"/>
    <dgm:cxn modelId="{4FCEE815-A636-42DB-A3DE-A6490C1DEC4A}" type="presParOf" srcId="{69051E6D-8B24-42B4-B820-98958D22FEF6}" destId="{6BFA02D6-A810-4013-9F66-192CDA6E32F0}" srcOrd="0" destOrd="0" presId="urn:microsoft.com/office/officeart/2005/8/layout/orgChart1"/>
    <dgm:cxn modelId="{02FF8F5A-BC8D-4039-9931-229F79A722CB}" type="presParOf" srcId="{69051E6D-8B24-42B4-B820-98958D22FEF6}" destId="{4A16BE31-C977-4E12-9FFB-CCB49F7D907E}" srcOrd="1" destOrd="0" presId="urn:microsoft.com/office/officeart/2005/8/layout/orgChart1"/>
    <dgm:cxn modelId="{78AEA773-22E7-4F9D-B4FA-C01895CC15A4}" type="presParOf" srcId="{4A16BE31-C977-4E12-9FFB-CCB49F7D907E}" destId="{294CC306-5A83-4228-ACB4-3542A3AA994B}" srcOrd="0" destOrd="0" presId="urn:microsoft.com/office/officeart/2005/8/layout/orgChart1"/>
    <dgm:cxn modelId="{1D78C3F4-2754-4F69-8C2E-B714E4A6AB24}" type="presParOf" srcId="{294CC306-5A83-4228-ACB4-3542A3AA994B}" destId="{B108E269-DA40-4BF0-95A8-F174AF78CE0C}" srcOrd="0" destOrd="0" presId="urn:microsoft.com/office/officeart/2005/8/layout/orgChart1"/>
    <dgm:cxn modelId="{1EF8042E-A752-4BFD-8757-9099AC25043D}" type="presParOf" srcId="{294CC306-5A83-4228-ACB4-3542A3AA994B}" destId="{9100E486-1673-4CB3-8A6E-608BFA26503C}" srcOrd="1" destOrd="0" presId="urn:microsoft.com/office/officeart/2005/8/layout/orgChart1"/>
    <dgm:cxn modelId="{7AFAC41E-3D0B-48F1-B92D-09087113F06D}" type="presParOf" srcId="{4A16BE31-C977-4E12-9FFB-CCB49F7D907E}" destId="{E3083B1A-9890-49E5-9660-FCE17D196D81}" srcOrd="1" destOrd="0" presId="urn:microsoft.com/office/officeart/2005/8/layout/orgChart1"/>
    <dgm:cxn modelId="{1A5958C4-4856-48E2-8ADB-F873327BD643}" type="presParOf" srcId="{4A16BE31-C977-4E12-9FFB-CCB49F7D907E}" destId="{808F4F33-C5A4-4981-BFAC-E01A6521168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FF374-C8C5-4293-B688-1E81B5733578}">
      <dsp:nvSpPr>
        <dsp:cNvPr id="0" name=""/>
        <dsp:cNvSpPr/>
      </dsp:nvSpPr>
      <dsp:spPr>
        <a:xfrm>
          <a:off x="4125376" y="1456072"/>
          <a:ext cx="2836864" cy="513455"/>
        </a:xfrm>
        <a:custGeom>
          <a:avLst/>
          <a:gdLst/>
          <a:ahLst/>
          <a:cxnLst/>
          <a:rect l="0" t="0" r="0" b="0"/>
          <a:pathLst>
            <a:path>
              <a:moveTo>
                <a:pt x="0" y="0"/>
              </a:moveTo>
              <a:lnTo>
                <a:pt x="0" y="260177"/>
              </a:lnTo>
              <a:lnTo>
                <a:pt x="2836864" y="260177"/>
              </a:lnTo>
              <a:lnTo>
                <a:pt x="2836864" y="51345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3C1574-4C3F-44FA-83E1-6E96CFCB567F}">
      <dsp:nvSpPr>
        <dsp:cNvPr id="0" name=""/>
        <dsp:cNvSpPr/>
      </dsp:nvSpPr>
      <dsp:spPr>
        <a:xfrm>
          <a:off x="4079656" y="1456072"/>
          <a:ext cx="91440" cy="506557"/>
        </a:xfrm>
        <a:custGeom>
          <a:avLst/>
          <a:gdLst/>
          <a:ahLst/>
          <a:cxnLst/>
          <a:rect l="0" t="0" r="0" b="0"/>
          <a:pathLst>
            <a:path>
              <a:moveTo>
                <a:pt x="45720" y="0"/>
              </a:moveTo>
              <a:lnTo>
                <a:pt x="45720" y="50655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F11CEB-0A63-4576-B393-FA51D6DBBEC7}">
      <dsp:nvSpPr>
        <dsp:cNvPr id="0" name=""/>
        <dsp:cNvSpPr/>
      </dsp:nvSpPr>
      <dsp:spPr>
        <a:xfrm>
          <a:off x="1240822" y="1456072"/>
          <a:ext cx="2884553" cy="517954"/>
        </a:xfrm>
        <a:custGeom>
          <a:avLst/>
          <a:gdLst/>
          <a:ahLst/>
          <a:cxnLst/>
          <a:rect l="0" t="0" r="0" b="0"/>
          <a:pathLst>
            <a:path>
              <a:moveTo>
                <a:pt x="2884553" y="0"/>
              </a:moveTo>
              <a:lnTo>
                <a:pt x="2884553" y="264676"/>
              </a:lnTo>
              <a:lnTo>
                <a:pt x="0" y="264676"/>
              </a:lnTo>
              <a:lnTo>
                <a:pt x="0" y="51795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1C39B-0756-46E5-829F-2BF8EB0CA06A}">
      <dsp:nvSpPr>
        <dsp:cNvPr id="0" name=""/>
        <dsp:cNvSpPr/>
      </dsp:nvSpPr>
      <dsp:spPr>
        <a:xfrm>
          <a:off x="2919287" y="249984"/>
          <a:ext cx="2412176" cy="12060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fr-FR" sz="5500" kern="1200" dirty="0" smtClean="0"/>
            <a:t>Menu</a:t>
          </a:r>
          <a:endParaRPr lang="fr-FR" sz="5500" kern="1200" dirty="0"/>
        </a:p>
      </dsp:txBody>
      <dsp:txXfrm>
        <a:off x="2919287" y="249984"/>
        <a:ext cx="2412176" cy="1206088"/>
      </dsp:txXfrm>
    </dsp:sp>
    <dsp:sp modelId="{1C57BEC8-98EC-4D1B-8614-A09176CFC89C}">
      <dsp:nvSpPr>
        <dsp:cNvPr id="0" name=""/>
        <dsp:cNvSpPr/>
      </dsp:nvSpPr>
      <dsp:spPr>
        <a:xfrm>
          <a:off x="34734" y="1974027"/>
          <a:ext cx="2412176" cy="12060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fr-FR" sz="5500" kern="1200" dirty="0" smtClean="0"/>
            <a:t>Jouer</a:t>
          </a:r>
          <a:endParaRPr lang="fr-FR" sz="5500" kern="1200" dirty="0"/>
        </a:p>
      </dsp:txBody>
      <dsp:txXfrm>
        <a:off x="34734" y="1974027"/>
        <a:ext cx="2412176" cy="1206088"/>
      </dsp:txXfrm>
    </dsp:sp>
    <dsp:sp modelId="{24FA2579-F3B3-4B91-A5B2-5785C02CFD6A}">
      <dsp:nvSpPr>
        <dsp:cNvPr id="0" name=""/>
        <dsp:cNvSpPr/>
      </dsp:nvSpPr>
      <dsp:spPr>
        <a:xfrm>
          <a:off x="2919287" y="1962629"/>
          <a:ext cx="2412176" cy="12060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fr-FR" sz="5500" kern="1200" dirty="0" smtClean="0"/>
            <a:t>Règles</a:t>
          </a:r>
          <a:endParaRPr lang="fr-FR" sz="5500" kern="1200" dirty="0"/>
        </a:p>
      </dsp:txBody>
      <dsp:txXfrm>
        <a:off x="2919287" y="1962629"/>
        <a:ext cx="2412176" cy="1206088"/>
      </dsp:txXfrm>
    </dsp:sp>
    <dsp:sp modelId="{8CAE1DBA-4A94-40D4-AF8D-9C3B88CBC48E}">
      <dsp:nvSpPr>
        <dsp:cNvPr id="0" name=""/>
        <dsp:cNvSpPr/>
      </dsp:nvSpPr>
      <dsp:spPr>
        <a:xfrm>
          <a:off x="5756152" y="1969528"/>
          <a:ext cx="2412176" cy="12060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lvl="0" algn="ctr" defTabSz="2444750">
            <a:lnSpc>
              <a:spcPct val="90000"/>
            </a:lnSpc>
            <a:spcBef>
              <a:spcPct val="0"/>
            </a:spcBef>
            <a:spcAft>
              <a:spcPct val="35000"/>
            </a:spcAft>
          </a:pPr>
          <a:r>
            <a:rPr lang="fr-FR" sz="5500" kern="1200" dirty="0" smtClean="0"/>
            <a:t>Quitter</a:t>
          </a:r>
          <a:endParaRPr lang="fr-FR" sz="5500" kern="1200" dirty="0"/>
        </a:p>
      </dsp:txBody>
      <dsp:txXfrm>
        <a:off x="5756152" y="1969528"/>
        <a:ext cx="2412176" cy="1206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D1A6A-08D8-4AF9-8E55-876B3E6CD16E}">
      <dsp:nvSpPr>
        <dsp:cNvPr id="0" name=""/>
        <dsp:cNvSpPr/>
      </dsp:nvSpPr>
      <dsp:spPr>
        <a:xfrm>
          <a:off x="0" y="11318"/>
          <a:ext cx="6937976" cy="148933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Gère la positions des joueurs sur le terrain.</a:t>
          </a:r>
          <a:endParaRPr lang="fr-FR" sz="1800" kern="1200" dirty="0"/>
        </a:p>
      </dsp:txBody>
      <dsp:txXfrm>
        <a:off x="43621" y="54939"/>
        <a:ext cx="5330870" cy="1402090"/>
      </dsp:txXfrm>
    </dsp:sp>
    <dsp:sp modelId="{EB80904E-D652-47F4-9228-525DEA7BDD57}">
      <dsp:nvSpPr>
        <dsp:cNvPr id="0" name=""/>
        <dsp:cNvSpPr/>
      </dsp:nvSpPr>
      <dsp:spPr>
        <a:xfrm>
          <a:off x="612174" y="1737554"/>
          <a:ext cx="6937976" cy="148933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Si la position après le lancé de dé est &lt; à la longueur du terrain alors elle est validée</a:t>
          </a:r>
          <a:endParaRPr lang="fr-FR" sz="1800" kern="1200" dirty="0"/>
        </a:p>
      </dsp:txBody>
      <dsp:txXfrm>
        <a:off x="655795" y="1781175"/>
        <a:ext cx="5270493" cy="1402090"/>
      </dsp:txXfrm>
    </dsp:sp>
    <dsp:sp modelId="{E3606CE0-4C8F-4FF8-9C0B-8D1AE74CF223}">
      <dsp:nvSpPr>
        <dsp:cNvPr id="0" name=""/>
        <dsp:cNvSpPr/>
      </dsp:nvSpPr>
      <dsp:spPr>
        <a:xfrm>
          <a:off x="1224348" y="3475108"/>
          <a:ext cx="6937976" cy="148933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smtClean="0"/>
            <a:t>Si par contre, elle est supérieur OU égale à la longueur du terrain, le personnage et ramené au début, et la distance qui aurait du être parcourue en dehors du terrain et alors ramené au début du </a:t>
          </a:r>
          <a:endParaRPr lang="fr-FR" sz="1800" kern="1200" dirty="0"/>
        </a:p>
      </dsp:txBody>
      <dsp:txXfrm>
        <a:off x="1267969" y="3518729"/>
        <a:ext cx="5270493" cy="1402090"/>
      </dsp:txXfrm>
    </dsp:sp>
    <dsp:sp modelId="{95D22F6D-FFEE-4924-9634-E5E813CA0224}">
      <dsp:nvSpPr>
        <dsp:cNvPr id="0" name=""/>
        <dsp:cNvSpPr/>
      </dsp:nvSpPr>
      <dsp:spPr>
        <a:xfrm>
          <a:off x="5969910" y="1129410"/>
          <a:ext cx="968065" cy="968065"/>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187725" y="1129410"/>
        <a:ext cx="532435" cy="728469"/>
      </dsp:txXfrm>
    </dsp:sp>
    <dsp:sp modelId="{011D5A63-1A8B-4228-9FCA-313EA4AF6E0E}">
      <dsp:nvSpPr>
        <dsp:cNvPr id="0" name=""/>
        <dsp:cNvSpPr/>
      </dsp:nvSpPr>
      <dsp:spPr>
        <a:xfrm>
          <a:off x="6582084" y="2857035"/>
          <a:ext cx="968065" cy="968065"/>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kern="1200"/>
        </a:p>
      </dsp:txBody>
      <dsp:txXfrm>
        <a:off x="6799899" y="2857035"/>
        <a:ext cx="532435" cy="728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A02D6-A810-4013-9F66-192CDA6E32F0}">
      <dsp:nvSpPr>
        <dsp:cNvPr id="0" name=""/>
        <dsp:cNvSpPr/>
      </dsp:nvSpPr>
      <dsp:spPr>
        <a:xfrm>
          <a:off x="2913629" y="1411600"/>
          <a:ext cx="296221" cy="1297732"/>
        </a:xfrm>
        <a:custGeom>
          <a:avLst/>
          <a:gdLst/>
          <a:ahLst/>
          <a:cxnLst/>
          <a:rect l="0" t="0" r="0" b="0"/>
          <a:pathLst>
            <a:path>
              <a:moveTo>
                <a:pt x="296221" y="0"/>
              </a:moveTo>
              <a:lnTo>
                <a:pt x="296221" y="1297732"/>
              </a:lnTo>
              <a:lnTo>
                <a:pt x="0" y="12977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9EBB3-6714-4219-8CC1-DBABD90DE863}">
      <dsp:nvSpPr>
        <dsp:cNvPr id="0" name=""/>
        <dsp:cNvSpPr/>
      </dsp:nvSpPr>
      <dsp:spPr>
        <a:xfrm>
          <a:off x="3209851" y="1411600"/>
          <a:ext cx="1706800" cy="2595465"/>
        </a:xfrm>
        <a:custGeom>
          <a:avLst/>
          <a:gdLst/>
          <a:ahLst/>
          <a:cxnLst/>
          <a:rect l="0" t="0" r="0" b="0"/>
          <a:pathLst>
            <a:path>
              <a:moveTo>
                <a:pt x="0" y="0"/>
              </a:moveTo>
              <a:lnTo>
                <a:pt x="0" y="2299243"/>
              </a:lnTo>
              <a:lnTo>
                <a:pt x="1706800" y="2299243"/>
              </a:lnTo>
              <a:lnTo>
                <a:pt x="1706800" y="25954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53989-F01B-4DAE-AC29-E2C327186D59}">
      <dsp:nvSpPr>
        <dsp:cNvPr id="0" name=""/>
        <dsp:cNvSpPr/>
      </dsp:nvSpPr>
      <dsp:spPr>
        <a:xfrm>
          <a:off x="1503050" y="1411600"/>
          <a:ext cx="1706800" cy="2595465"/>
        </a:xfrm>
        <a:custGeom>
          <a:avLst/>
          <a:gdLst/>
          <a:ahLst/>
          <a:cxnLst/>
          <a:rect l="0" t="0" r="0" b="0"/>
          <a:pathLst>
            <a:path>
              <a:moveTo>
                <a:pt x="1706800" y="0"/>
              </a:moveTo>
              <a:lnTo>
                <a:pt x="1706800" y="2299243"/>
              </a:lnTo>
              <a:lnTo>
                <a:pt x="0" y="2299243"/>
              </a:lnTo>
              <a:lnTo>
                <a:pt x="0" y="25954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8722C-8508-49E3-AFD1-28432CACC7C7}">
      <dsp:nvSpPr>
        <dsp:cNvPr id="0" name=""/>
        <dsp:cNvSpPr/>
      </dsp:nvSpPr>
      <dsp:spPr>
        <a:xfrm>
          <a:off x="1799271" y="1021"/>
          <a:ext cx="2821158" cy="1410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Le joueur est à une position qui devrait être en dehors ou à la limite du terrain</a:t>
          </a:r>
          <a:endParaRPr lang="fr-FR" sz="2000" kern="1200" dirty="0"/>
        </a:p>
      </dsp:txBody>
      <dsp:txXfrm>
        <a:off x="1799271" y="1021"/>
        <a:ext cx="2821158" cy="1410579"/>
      </dsp:txXfrm>
    </dsp:sp>
    <dsp:sp modelId="{E686C46A-9DF2-40EB-88AB-7E6EFCA6B69B}">
      <dsp:nvSpPr>
        <dsp:cNvPr id="0" name=""/>
        <dsp:cNvSpPr/>
      </dsp:nvSpPr>
      <dsp:spPr>
        <a:xfrm>
          <a:off x="92471" y="4007066"/>
          <a:ext cx="2821158" cy="1410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Si le joueur</a:t>
          </a:r>
        </a:p>
        <a:p>
          <a:pPr lvl="0" algn="ctr" defTabSz="889000">
            <a:lnSpc>
              <a:spcPct val="90000"/>
            </a:lnSpc>
            <a:spcBef>
              <a:spcPct val="0"/>
            </a:spcBef>
            <a:spcAft>
              <a:spcPct val="35000"/>
            </a:spcAft>
          </a:pPr>
          <a:r>
            <a:rPr lang="fr-FR" sz="2000" kern="1200" dirty="0" smtClean="0"/>
            <a:t> a les points requis, le jeu s’arrête et affiche une image de victoire</a:t>
          </a:r>
          <a:endParaRPr lang="fr-FR" sz="2000" kern="1200" dirty="0"/>
        </a:p>
      </dsp:txBody>
      <dsp:txXfrm>
        <a:off x="92471" y="4007066"/>
        <a:ext cx="2821158" cy="1410579"/>
      </dsp:txXfrm>
    </dsp:sp>
    <dsp:sp modelId="{EB480714-D2F7-48A5-A6E6-362542BB8A9B}">
      <dsp:nvSpPr>
        <dsp:cNvPr id="0" name=""/>
        <dsp:cNvSpPr/>
      </dsp:nvSpPr>
      <dsp:spPr>
        <a:xfrm>
          <a:off x="3506072" y="4007066"/>
          <a:ext cx="2821158" cy="1410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Sinon, le jeu continu normalement.</a:t>
          </a:r>
          <a:endParaRPr lang="fr-FR" sz="2000" kern="1200" dirty="0"/>
        </a:p>
      </dsp:txBody>
      <dsp:txXfrm>
        <a:off x="3506072" y="4007066"/>
        <a:ext cx="2821158" cy="1410579"/>
      </dsp:txXfrm>
    </dsp:sp>
    <dsp:sp modelId="{B108E269-DA40-4BF0-95A8-F174AF78CE0C}">
      <dsp:nvSpPr>
        <dsp:cNvPr id="0" name=""/>
        <dsp:cNvSpPr/>
      </dsp:nvSpPr>
      <dsp:spPr>
        <a:xfrm>
          <a:off x="92471" y="2004043"/>
          <a:ext cx="2821158" cy="141057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Le tour du joueur intervient dans cette fonction</a:t>
          </a:r>
          <a:endParaRPr lang="fr-FR" sz="2000" kern="1200" dirty="0"/>
        </a:p>
      </dsp:txBody>
      <dsp:txXfrm>
        <a:off x="92471" y="2004043"/>
        <a:ext cx="2821158" cy="14105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11/3/2014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11/3/2014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1447800"/>
            <a:ext cx="8825658" cy="1023551"/>
          </a:xfrm>
        </p:spPr>
        <p:txBody>
          <a:bodyPr/>
          <a:lstStyle/>
          <a:p>
            <a:pPr algn="ctr"/>
            <a:r>
              <a:rPr lang="fr-FR" b="1" u="sng" dirty="0" smtClean="0"/>
              <a:t>The Crystal Path</a:t>
            </a:r>
            <a:endParaRPr lang="fr-FR" b="1" u="sng" dirty="0"/>
          </a:p>
        </p:txBody>
      </p:sp>
      <p:sp>
        <p:nvSpPr>
          <p:cNvPr id="3" name="Sous-titre 2"/>
          <p:cNvSpPr>
            <a:spLocks noGrp="1"/>
          </p:cNvSpPr>
          <p:nvPr>
            <p:ph type="subTitle" idx="1"/>
          </p:nvPr>
        </p:nvSpPr>
        <p:spPr>
          <a:xfrm>
            <a:off x="1154955" y="4233683"/>
            <a:ext cx="8825658" cy="861420"/>
          </a:xfrm>
        </p:spPr>
        <p:txBody>
          <a:bodyPr/>
          <a:lstStyle/>
          <a:p>
            <a:r>
              <a:rPr lang="fr-FR" dirty="0" smtClean="0"/>
              <a:t>Projet </a:t>
            </a:r>
            <a:r>
              <a:rPr lang="fr-FR" dirty="0" err="1" smtClean="0"/>
              <a:t>isn</a:t>
            </a:r>
            <a:r>
              <a:rPr lang="fr-FR" dirty="0" smtClean="0"/>
              <a:t> 2014 : Dorian </a:t>
            </a:r>
            <a:r>
              <a:rPr lang="fr-FR" dirty="0" err="1" smtClean="0"/>
              <a:t>moulinié</a:t>
            </a:r>
            <a:endParaRPr lang="fr-FR" dirty="0"/>
          </a:p>
          <a:p>
            <a:r>
              <a:rPr lang="fr-FR" dirty="0" smtClean="0"/>
              <a:t>                               </a:t>
            </a:r>
            <a:r>
              <a:rPr lang="fr-FR" dirty="0" err="1" smtClean="0"/>
              <a:t>jim</a:t>
            </a:r>
            <a:r>
              <a:rPr lang="fr-FR" dirty="0" smtClean="0"/>
              <a:t> </a:t>
            </a:r>
            <a:r>
              <a:rPr lang="fr-FR" dirty="0" err="1" smtClean="0"/>
              <a:t>szymanski</a:t>
            </a:r>
            <a:endParaRPr lang="fr-FR" dirty="0"/>
          </a:p>
        </p:txBody>
      </p:sp>
    </p:spTree>
    <p:extLst>
      <p:ext uri="{BB962C8B-B14F-4D97-AF65-F5344CB8AC3E}">
        <p14:creationId xmlns:p14="http://schemas.microsoft.com/office/powerpoint/2010/main" val="4044416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La fonction </a:t>
            </a:r>
            <a:r>
              <a:rPr lang="fr-FR" b="1" u="sng" dirty="0" err="1" smtClean="0"/>
              <a:t>terrainimage</a:t>
            </a:r>
            <a:endParaRPr lang="fr-FR" b="1" u="sng" dirty="0"/>
          </a:p>
        </p:txBody>
      </p:sp>
      <p:sp>
        <p:nvSpPr>
          <p:cNvPr id="3" name="Espace réservé du contenu 2"/>
          <p:cNvSpPr>
            <a:spLocks noGrp="1"/>
          </p:cNvSpPr>
          <p:nvPr>
            <p:ph idx="1"/>
          </p:nvPr>
        </p:nvSpPr>
        <p:spPr>
          <a:xfrm>
            <a:off x="1104293" y="1286799"/>
            <a:ext cx="8946541" cy="4195481"/>
          </a:xfrm>
        </p:spPr>
        <p:txBody>
          <a:bodyPr/>
          <a:lstStyle/>
          <a:p>
            <a:r>
              <a:rPr lang="fr-FR" dirty="0" smtClean="0"/>
              <a:t>Après que les images aient été définies dans la fonction menu, cette fonction permet de les placer dans le Canvas de la fenêtre de jeu.</a:t>
            </a:r>
          </a:p>
          <a:p>
            <a:r>
              <a:rPr lang="fr-FR" dirty="0" smtClean="0"/>
              <a:t>Les images sont placés en fonctions des nombres que nous avons choisit de mettre dans la liste des terrain. Ceux-ci peuvent être modifiés.</a:t>
            </a:r>
          </a:p>
          <a:p>
            <a:r>
              <a:rPr lang="fr-FR" dirty="0" smtClean="0"/>
              <a:t>Cette fonction gère aussi les images des 2 personnages ainsi que les affichages des arbres autour du terrain.</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492" y="4108519"/>
            <a:ext cx="6504675" cy="2439951"/>
          </a:xfrm>
          <a:prstGeom prst="rect">
            <a:avLst/>
          </a:prstGeom>
        </p:spPr>
      </p:pic>
    </p:spTree>
    <p:extLst>
      <p:ext uri="{BB962C8B-B14F-4D97-AF65-F5344CB8AC3E}">
        <p14:creationId xmlns:p14="http://schemas.microsoft.com/office/powerpoint/2010/main" val="95190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684" y="205583"/>
            <a:ext cx="9404723" cy="1400530"/>
          </a:xfrm>
        </p:spPr>
        <p:txBody>
          <a:bodyPr/>
          <a:lstStyle/>
          <a:p>
            <a:pPr algn="ctr"/>
            <a:r>
              <a:rPr lang="fr-FR" b="1" dirty="0" smtClean="0">
                <a:effectLst>
                  <a:outerShdw blurRad="38100" dist="38100" dir="2700000" algn="tl">
                    <a:srgbClr val="000000">
                      <a:alpha val="43137"/>
                    </a:srgbClr>
                  </a:outerShdw>
                </a:effectLst>
              </a:rPr>
              <a:t>La fonction gagner</a:t>
            </a:r>
            <a:endParaRPr lang="fr-FR" b="1" dirty="0">
              <a:effectLst>
                <a:outerShdw blurRad="38100" dist="38100" dir="2700000" algn="tl">
                  <a:srgbClr val="000000">
                    <a:alpha val="43137"/>
                  </a:srgbClr>
                </a:outerShdw>
              </a:effectLs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535" y="2605552"/>
            <a:ext cx="5115058" cy="1925257"/>
          </a:xfrm>
          <a:prstGeom prst="rect">
            <a:avLst/>
          </a:prstGeom>
        </p:spPr>
      </p:pic>
      <p:graphicFrame>
        <p:nvGraphicFramePr>
          <p:cNvPr id="4" name="Diagramme 3"/>
          <p:cNvGraphicFramePr/>
          <p:nvPr>
            <p:extLst>
              <p:ext uri="{D42A27DB-BD31-4B8C-83A1-F6EECF244321}">
                <p14:modId xmlns:p14="http://schemas.microsoft.com/office/powerpoint/2010/main" val="3392428368"/>
              </p:ext>
            </p:extLst>
          </p:nvPr>
        </p:nvGraphicFramePr>
        <p:xfrm>
          <a:off x="129379" y="1175721"/>
          <a:ext cx="641970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61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Perspectives </a:t>
            </a:r>
            <a:endParaRPr lang="fr-FR" b="1" u="sng" dirty="0"/>
          </a:p>
        </p:txBody>
      </p:sp>
      <p:sp>
        <p:nvSpPr>
          <p:cNvPr id="3" name="Espace réservé du contenu 2"/>
          <p:cNvSpPr>
            <a:spLocks noGrp="1"/>
          </p:cNvSpPr>
          <p:nvPr>
            <p:ph idx="1"/>
          </p:nvPr>
        </p:nvSpPr>
        <p:spPr/>
        <p:txBody>
          <a:bodyPr/>
          <a:lstStyle/>
          <a:p>
            <a:r>
              <a:rPr lang="fr-FR" dirty="0" smtClean="0"/>
              <a:t>Une perspective d’avenir pourrait être selon moi le portage du projet sur IOS </a:t>
            </a:r>
          </a:p>
          <a:p>
            <a:r>
              <a:rPr lang="fr-FR" dirty="0" smtClean="0"/>
              <a:t>Où alors une mise à disposition en licence libre du programme pour permettre à chacun de  le modifier.</a:t>
            </a:r>
            <a:endParaRPr lang="fr-FR" dirty="0"/>
          </a:p>
        </p:txBody>
      </p:sp>
    </p:spTree>
    <p:extLst>
      <p:ext uri="{BB962C8B-B14F-4D97-AF65-F5344CB8AC3E}">
        <p14:creationId xmlns:p14="http://schemas.microsoft.com/office/powerpoint/2010/main" val="2546617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Le Programme et son Histoire</a:t>
            </a:r>
            <a:endParaRPr lang="fr-FR" b="1" u="sng" dirty="0"/>
          </a:p>
        </p:txBody>
      </p:sp>
      <p:sp>
        <p:nvSpPr>
          <p:cNvPr id="3" name="Espace réservé du contenu 2"/>
          <p:cNvSpPr>
            <a:spLocks noGrp="1"/>
          </p:cNvSpPr>
          <p:nvPr>
            <p:ph idx="1"/>
          </p:nvPr>
        </p:nvSpPr>
        <p:spPr/>
        <p:txBody>
          <a:bodyPr/>
          <a:lstStyle/>
          <a:p>
            <a:r>
              <a:rPr lang="fr-FR" dirty="0" smtClean="0"/>
              <a:t>Objectif principal : Créer un jeu </a:t>
            </a:r>
          </a:p>
          <a:p>
            <a:r>
              <a:rPr lang="fr-FR" dirty="0" smtClean="0"/>
              <a:t>Il fallait un jeu qui pouvait être réalisé sans bibliothèque Python additionnelle.</a:t>
            </a:r>
          </a:p>
          <a:p>
            <a:r>
              <a:rPr lang="fr-FR" dirty="0" smtClean="0"/>
              <a:t>Nous avons choisit de partir sur un jeu de société reprenant l’idée des premiers Mario Party</a:t>
            </a:r>
          </a:p>
          <a:p>
            <a:r>
              <a:rPr lang="fr-FR" dirty="0" smtClean="0"/>
              <a:t>Nous avions choisis au début de reprogrammer un jeu IPad sur python mais au vu de la difficulté nous somme parti sur le programme actuel</a:t>
            </a:r>
          </a:p>
          <a:p>
            <a:r>
              <a:rPr lang="fr-FR" dirty="0" smtClean="0"/>
              <a:t>Le nom du jeu vient d’une carte de League of </a:t>
            </a:r>
            <a:r>
              <a:rPr lang="fr-FR" dirty="0" err="1" smtClean="0"/>
              <a:t>Legend</a:t>
            </a:r>
            <a:r>
              <a:rPr lang="fr-FR" dirty="0" smtClean="0"/>
              <a:t> où l’objectif et de capturer des cristaux étoilés.</a:t>
            </a:r>
            <a:endParaRPr lang="fr-FR" dirty="0"/>
          </a:p>
        </p:txBody>
      </p:sp>
    </p:spTree>
    <p:extLst>
      <p:ext uri="{BB962C8B-B14F-4D97-AF65-F5344CB8AC3E}">
        <p14:creationId xmlns:p14="http://schemas.microsoft.com/office/powerpoint/2010/main" val="1231236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Le menu</a:t>
            </a:r>
            <a:endParaRPr lang="fr-FR" b="1" u="sng"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97903964"/>
              </p:ext>
            </p:extLst>
          </p:nvPr>
        </p:nvGraphicFramePr>
        <p:xfrm>
          <a:off x="1288664" y="1050324"/>
          <a:ext cx="8250752" cy="3418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939114" y="4794422"/>
            <a:ext cx="9786551" cy="646331"/>
          </a:xfrm>
          <a:prstGeom prst="rect">
            <a:avLst/>
          </a:prstGeom>
          <a:noFill/>
        </p:spPr>
        <p:txBody>
          <a:bodyPr wrap="square" rtlCol="0">
            <a:spAutoFit/>
          </a:bodyPr>
          <a:lstStyle/>
          <a:p>
            <a:r>
              <a:rPr lang="fr-FR" dirty="0" smtClean="0"/>
              <a:t>Chacune des fonctions représentées ici pouvaient être exécutées à l’aide d’un bouton se trouvant sur la fenêtre du menu.</a:t>
            </a:r>
            <a:endParaRPr lang="fr-FR" dirty="0"/>
          </a:p>
        </p:txBody>
      </p:sp>
    </p:spTree>
    <p:extLst>
      <p:ext uri="{BB962C8B-B14F-4D97-AF65-F5344CB8AC3E}">
        <p14:creationId xmlns:p14="http://schemas.microsoft.com/office/powerpoint/2010/main" val="17188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795314"/>
          </a:xfrm>
        </p:spPr>
        <p:txBody>
          <a:bodyPr/>
          <a:lstStyle/>
          <a:p>
            <a:pPr algn="ctr"/>
            <a:r>
              <a:rPr lang="fr-FR" b="1" u="sng" dirty="0" smtClean="0"/>
              <a:t>Composition du menu </a:t>
            </a:r>
            <a:endParaRPr lang="fr-FR" b="1" u="sng" dirty="0"/>
          </a:p>
        </p:txBody>
      </p:sp>
      <p:sp>
        <p:nvSpPr>
          <p:cNvPr id="3" name="Espace réservé du contenu 2"/>
          <p:cNvSpPr>
            <a:spLocks noGrp="1"/>
          </p:cNvSpPr>
          <p:nvPr>
            <p:ph idx="1"/>
          </p:nvPr>
        </p:nvSpPr>
        <p:spPr/>
        <p:txBody>
          <a:bodyPr>
            <a:normAutofit fontScale="77500" lnSpcReduction="20000"/>
          </a:bodyPr>
          <a:lstStyle/>
          <a:p>
            <a:r>
              <a:rPr lang="fr-FR" dirty="0" smtClean="0"/>
              <a:t>Le menu est donc composé de :</a:t>
            </a:r>
          </a:p>
          <a:p>
            <a:r>
              <a:rPr lang="fr-FR" dirty="0" smtClean="0"/>
              <a:t>D’une fenêtre de 500x750</a:t>
            </a:r>
          </a:p>
          <a:p>
            <a:r>
              <a:rPr lang="fr-FR" dirty="0" smtClean="0"/>
              <a:t>D’un Canvas recouvrant toute la fenêtre</a:t>
            </a:r>
          </a:p>
          <a:p>
            <a:r>
              <a:rPr lang="fr-FR" dirty="0" smtClean="0"/>
              <a:t>3 boutons </a:t>
            </a:r>
          </a:p>
          <a:p>
            <a:r>
              <a:rPr lang="fr-FR" dirty="0" smtClean="0"/>
              <a:t>Une musique importée grâce à </a:t>
            </a:r>
            <a:r>
              <a:rPr lang="fr-FR" dirty="0"/>
              <a:t>P</a:t>
            </a:r>
            <a:r>
              <a:rPr lang="fr-FR" dirty="0" smtClean="0"/>
              <a:t>ygame</a:t>
            </a:r>
          </a:p>
          <a:p>
            <a:r>
              <a:rPr lang="fr-FR" dirty="0" smtClean="0"/>
              <a:t>Une image de fond utilisée grâce </a:t>
            </a:r>
          </a:p>
          <a:p>
            <a:pPr marL="0" indent="0">
              <a:buNone/>
            </a:pPr>
            <a:r>
              <a:rPr lang="fr-FR" dirty="0" smtClean="0"/>
              <a:t>      au module PhotoImage de Tkinter</a:t>
            </a:r>
          </a:p>
          <a:p>
            <a:endParaRPr lang="fr-FR" dirty="0"/>
          </a:p>
          <a:p>
            <a:endParaRPr lang="fr-FR" dirty="0" smtClean="0"/>
          </a:p>
          <a:p>
            <a:endParaRPr lang="fr-FR" dirty="0"/>
          </a:p>
          <a:p>
            <a:endParaRPr lang="fr-FR" dirty="0" smtClean="0"/>
          </a:p>
          <a:p>
            <a:endParaRPr lang="fr-FR" dirty="0"/>
          </a:p>
          <a:p>
            <a:r>
              <a:rPr lang="fr-FR" dirty="0" smtClean="0"/>
              <a:t>Et de 2 mois de travail </a:t>
            </a:r>
            <a:r>
              <a:rPr lang="fr-FR" dirty="0" smtClean="0">
                <a:sym typeface="Wingdings" panose="05000000000000000000" pitchFamily="2" charset="2"/>
              </a:rPr>
              <a:t></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8424" y="1345674"/>
            <a:ext cx="3470299" cy="5286154"/>
          </a:xfrm>
          <a:prstGeom prst="rect">
            <a:avLst/>
          </a:prstGeom>
        </p:spPr>
      </p:pic>
    </p:spTree>
    <p:extLst>
      <p:ext uri="{BB962C8B-B14F-4D97-AF65-F5344CB8AC3E}">
        <p14:creationId xmlns:p14="http://schemas.microsoft.com/office/powerpoint/2010/main" val="342113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4220" y="403291"/>
            <a:ext cx="9404723" cy="1400530"/>
          </a:xfrm>
        </p:spPr>
        <p:txBody>
          <a:bodyPr/>
          <a:lstStyle/>
          <a:p>
            <a:pPr algn="ctr"/>
            <a:r>
              <a:rPr lang="fr-FR" b="1" u="sng" dirty="0" smtClean="0"/>
              <a:t>La fonction : </a:t>
            </a:r>
            <a:r>
              <a:rPr lang="fr-FR" b="1" u="sng" dirty="0" err="1" smtClean="0"/>
              <a:t>fenRègles</a:t>
            </a:r>
            <a:endParaRPr lang="fr-FR" b="1" u="sng" dirty="0"/>
          </a:p>
        </p:txBody>
      </p:sp>
      <p:sp>
        <p:nvSpPr>
          <p:cNvPr id="3" name="Espace réservé du contenu 2"/>
          <p:cNvSpPr>
            <a:spLocks noGrp="1"/>
          </p:cNvSpPr>
          <p:nvPr>
            <p:ph idx="1"/>
          </p:nvPr>
        </p:nvSpPr>
        <p:spPr>
          <a:xfrm>
            <a:off x="1103313" y="2052918"/>
            <a:ext cx="6693802" cy="4195481"/>
          </a:xfrm>
        </p:spPr>
        <p:txBody>
          <a:bodyPr/>
          <a:lstStyle/>
          <a:p>
            <a:r>
              <a:rPr lang="fr-FR" dirty="0" smtClean="0"/>
              <a:t>Elle est associée à 2 boutons : Le bouton règle du menu et le bouton quitter initialisé lors du lancement de la fonction</a:t>
            </a:r>
          </a:p>
          <a:p>
            <a:r>
              <a:rPr lang="fr-FR" dirty="0" smtClean="0"/>
              <a:t>Elle supprime tout les éléments du Canvas pour les remplacer par le bouton Quitter et par l’image de fond ou sont marquées les règles du jeu.</a:t>
            </a:r>
          </a:p>
          <a:p>
            <a:r>
              <a:rPr lang="fr-FR" dirty="0" smtClean="0"/>
              <a:t>Ce n’est pas une fonction essentielle au programme vu qu’elle n’interfère pas dans le déroulement du jeu.</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505" y="1626972"/>
            <a:ext cx="2989302" cy="4621427"/>
          </a:xfrm>
          <a:prstGeom prst="rect">
            <a:avLst/>
          </a:prstGeom>
        </p:spPr>
      </p:pic>
    </p:spTree>
    <p:extLst>
      <p:ext uri="{BB962C8B-B14F-4D97-AF65-F5344CB8AC3E}">
        <p14:creationId xmlns:p14="http://schemas.microsoft.com/office/powerpoint/2010/main" val="3676422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Les variables globales du programme</a:t>
            </a:r>
            <a:endParaRPr lang="fr-FR" b="1" u="sng" dirty="0"/>
          </a:p>
        </p:txBody>
      </p:sp>
      <p:sp>
        <p:nvSpPr>
          <p:cNvPr id="3" name="Espace réservé du contenu 2"/>
          <p:cNvSpPr>
            <a:spLocks noGrp="1"/>
          </p:cNvSpPr>
          <p:nvPr>
            <p:ph idx="1"/>
          </p:nvPr>
        </p:nvSpPr>
        <p:spPr/>
        <p:txBody>
          <a:bodyPr>
            <a:normAutofit lnSpcReduction="10000"/>
          </a:bodyPr>
          <a:lstStyle/>
          <a:p>
            <a:r>
              <a:rPr lang="fr-FR" dirty="0" smtClean="0"/>
              <a:t>Les terrains : Liste de nombre permettant le placement de chaque effets sur la partie graphique.</a:t>
            </a:r>
          </a:p>
          <a:p>
            <a:r>
              <a:rPr lang="fr-FR" dirty="0" smtClean="0"/>
              <a:t>Pos_ joueur : Liste regroupant la position des 2 joueurs. </a:t>
            </a:r>
          </a:p>
          <a:p>
            <a:r>
              <a:rPr lang="fr-FR" dirty="0" smtClean="0"/>
              <a:t>Longueur : Variable permettant de définir la longueur du terrain pour la fonction « </a:t>
            </a:r>
            <a:r>
              <a:rPr lang="fr-FR" dirty="0" err="1" smtClean="0"/>
              <a:t>test_pos</a:t>
            </a:r>
            <a:r>
              <a:rPr lang="fr-FR" dirty="0" smtClean="0"/>
              <a:t> »</a:t>
            </a:r>
          </a:p>
          <a:p>
            <a:r>
              <a:rPr lang="fr-FR" dirty="0" smtClean="0"/>
              <a:t>PT_J1/PT_J2 : Compteur de points pour les 2 joueurs.</a:t>
            </a:r>
          </a:p>
          <a:p>
            <a:r>
              <a:rPr lang="fr-FR" dirty="0" smtClean="0"/>
              <a:t>T : Variable augmentant au fur et à mesure que la lecture des terrains se fait. Permet le placement efficace des images.</a:t>
            </a:r>
          </a:p>
          <a:p>
            <a:r>
              <a:rPr lang="fr-FR" dirty="0" err="1" smtClean="0"/>
              <a:t>Gagnervar</a:t>
            </a:r>
            <a:r>
              <a:rPr lang="fr-FR" dirty="0" smtClean="0"/>
              <a:t> : permet de définir si le programme doit d’arrêter  ou continuer.</a:t>
            </a:r>
          </a:p>
          <a:p>
            <a:r>
              <a:rPr lang="fr-FR" dirty="0" smtClean="0"/>
              <a:t>Tour : Permet de compter les tours pour savoir quel joueur doit jouer</a:t>
            </a:r>
            <a:endParaRPr lang="fr-FR" dirty="0"/>
          </a:p>
        </p:txBody>
      </p:sp>
    </p:spTree>
    <p:extLst>
      <p:ext uri="{BB962C8B-B14F-4D97-AF65-F5344CB8AC3E}">
        <p14:creationId xmlns:p14="http://schemas.microsoft.com/office/powerpoint/2010/main" val="37972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758244"/>
          </a:xfrm>
        </p:spPr>
        <p:txBody>
          <a:bodyPr/>
          <a:lstStyle/>
          <a:p>
            <a:pPr algn="ctr"/>
            <a:r>
              <a:rPr lang="fr-FR" b="1" u="sng" dirty="0" smtClean="0"/>
              <a:t>Le jeu et ses fonctions</a:t>
            </a:r>
            <a:endParaRPr lang="fr-FR" b="1" u="sng" dirty="0"/>
          </a:p>
        </p:txBody>
      </p:sp>
      <p:sp>
        <p:nvSpPr>
          <p:cNvPr id="3" name="Espace réservé du contenu 2"/>
          <p:cNvSpPr>
            <a:spLocks noGrp="1"/>
          </p:cNvSpPr>
          <p:nvPr>
            <p:ph idx="1"/>
          </p:nvPr>
        </p:nvSpPr>
        <p:spPr>
          <a:xfrm>
            <a:off x="1103312" y="1210962"/>
            <a:ext cx="8946541" cy="5037437"/>
          </a:xfrm>
        </p:spPr>
        <p:txBody>
          <a:bodyPr>
            <a:normAutofit fontScale="77500" lnSpcReduction="20000"/>
          </a:bodyPr>
          <a:lstStyle/>
          <a:p>
            <a:r>
              <a:rPr lang="fr-FR" dirty="0" smtClean="0"/>
              <a:t>Le jeu est composé de différentes fonctions permettant d’accomplir des objectifs précis :</a:t>
            </a:r>
          </a:p>
          <a:p>
            <a:r>
              <a:rPr lang="fr-FR" dirty="0" smtClean="0"/>
              <a:t>Post Jeu : La fonction « lancement jeu » : Permet la suppression de tout les élément du </a:t>
            </a:r>
            <a:r>
              <a:rPr lang="fr-FR" dirty="0" err="1" smtClean="0"/>
              <a:t>canvas</a:t>
            </a:r>
            <a:r>
              <a:rPr lang="fr-FR" dirty="0" smtClean="0"/>
              <a:t> et de l’initialisation de la 2 </a:t>
            </a:r>
            <a:r>
              <a:rPr lang="fr-FR" dirty="0" err="1" smtClean="0"/>
              <a:t>ème</a:t>
            </a:r>
            <a:r>
              <a:rPr lang="fr-FR" dirty="0" smtClean="0"/>
              <a:t> musique du jeu. </a:t>
            </a:r>
          </a:p>
          <a:p>
            <a:r>
              <a:rPr lang="fr-FR" dirty="0" smtClean="0"/>
              <a:t>La fonction  « </a:t>
            </a:r>
            <a:r>
              <a:rPr lang="fr-FR" dirty="0" err="1" smtClean="0"/>
              <a:t>fenJeu</a:t>
            </a:r>
            <a:r>
              <a:rPr lang="fr-FR" dirty="0" smtClean="0"/>
              <a:t> » : Redimensionne la fenêtre et le Canvas</a:t>
            </a:r>
          </a:p>
          <a:p>
            <a:r>
              <a:rPr lang="fr-FR" dirty="0" smtClean="0"/>
              <a:t>La fonction « jouer » : Rassemble les fonctions qui vont permettre la réalisation d’un tour de jeu. Elle sera associer au bouton jouer son tour. Elle regroupe aussi le code permettant d’afficher les compteurs de points de chaque joueur et aussi de gérer les tours.</a:t>
            </a:r>
          </a:p>
          <a:p>
            <a:r>
              <a:rPr lang="fr-FR" dirty="0" smtClean="0"/>
              <a:t>La fonction « </a:t>
            </a:r>
            <a:r>
              <a:rPr lang="fr-FR" dirty="0" err="1" smtClean="0"/>
              <a:t>lancerde</a:t>
            </a:r>
            <a:r>
              <a:rPr lang="fr-FR" dirty="0" smtClean="0"/>
              <a:t> » : Permet d’obtenir un nombre aléatoire entre 1 et 6 représentant le lancer d’un dé.</a:t>
            </a:r>
          </a:p>
          <a:p>
            <a:r>
              <a:rPr lang="fr-FR" dirty="0" smtClean="0"/>
              <a:t>La fonction « </a:t>
            </a:r>
            <a:r>
              <a:rPr lang="fr-FR" dirty="0" err="1" smtClean="0"/>
              <a:t>test_position</a:t>
            </a:r>
            <a:r>
              <a:rPr lang="fr-FR" dirty="0" smtClean="0"/>
              <a:t> » : Défini le retour ou non au début du terrain si la nouvelle position était censé être hors terrain.</a:t>
            </a:r>
          </a:p>
          <a:p>
            <a:r>
              <a:rPr lang="fr-FR" dirty="0" smtClean="0"/>
              <a:t>La fonction « effets » : Attribue à chaque numéro dans la liste une influence sur les points ou positions des joueurs.</a:t>
            </a:r>
          </a:p>
          <a:p>
            <a:r>
              <a:rPr lang="fr-FR" dirty="0" smtClean="0"/>
              <a:t>La fonction « </a:t>
            </a:r>
            <a:r>
              <a:rPr lang="fr-FR" dirty="0" err="1" smtClean="0"/>
              <a:t>terrainimage</a:t>
            </a:r>
            <a:r>
              <a:rPr lang="fr-FR" dirty="0" smtClean="0"/>
              <a:t> » : Associe chaque image à un numéro se trouvant dans les listes terrain. ( Personnages, cases, décorations )</a:t>
            </a:r>
          </a:p>
          <a:p>
            <a:r>
              <a:rPr lang="fr-FR" dirty="0" smtClean="0"/>
              <a:t>La fonction « gagner » : Permet de définir si le joueur à gagné ou non lorsqu’il joue son tour.</a:t>
            </a:r>
          </a:p>
          <a:p>
            <a:endParaRPr lang="fr-FR" dirty="0"/>
          </a:p>
        </p:txBody>
      </p:sp>
    </p:spTree>
    <p:extLst>
      <p:ext uri="{BB962C8B-B14F-4D97-AF65-F5344CB8AC3E}">
        <p14:creationId xmlns:p14="http://schemas.microsoft.com/office/powerpoint/2010/main" val="3662317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La fonction </a:t>
            </a:r>
            <a:r>
              <a:rPr lang="fr-FR" b="1" u="sng" dirty="0" err="1" smtClean="0"/>
              <a:t>fenJeu</a:t>
            </a:r>
            <a:endParaRPr lang="fr-FR" b="1" u="sng" dirty="0"/>
          </a:p>
        </p:txBody>
      </p:sp>
      <p:sp>
        <p:nvSpPr>
          <p:cNvPr id="3" name="Espace réservé du contenu 2"/>
          <p:cNvSpPr>
            <a:spLocks noGrp="1"/>
          </p:cNvSpPr>
          <p:nvPr>
            <p:ph idx="1"/>
          </p:nvPr>
        </p:nvSpPr>
        <p:spPr/>
        <p:txBody>
          <a:bodyPr/>
          <a:lstStyle/>
          <a:p>
            <a:r>
              <a:rPr lang="fr-FR" dirty="0" smtClean="0"/>
              <a:t>Elle permet un redimensionnement du Canvas et de la fenêtre pour permettre l’affichage du terrain.</a:t>
            </a:r>
          </a:p>
          <a:p>
            <a:r>
              <a:rPr lang="fr-FR" dirty="0" smtClean="0"/>
              <a:t> elle rajoute une petite bordure noire purement esthétique.</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794" y="3393988"/>
            <a:ext cx="1936522" cy="2854411"/>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798" y="3849410"/>
            <a:ext cx="5697965" cy="2147770"/>
          </a:xfrm>
          <a:prstGeom prst="rect">
            <a:avLst/>
          </a:prstGeom>
        </p:spPr>
      </p:pic>
    </p:spTree>
    <p:extLst>
      <p:ext uri="{BB962C8B-B14F-4D97-AF65-F5344CB8AC3E}">
        <p14:creationId xmlns:p14="http://schemas.microsoft.com/office/powerpoint/2010/main" val="339560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t>La fonction </a:t>
            </a:r>
            <a:r>
              <a:rPr lang="fr-FR" b="1" u="sng" dirty="0" err="1" smtClean="0"/>
              <a:t>Test_pos</a:t>
            </a:r>
            <a:endParaRPr lang="fr-FR" b="1" u="sng" dirty="0"/>
          </a:p>
        </p:txBody>
      </p:sp>
      <p:graphicFrame>
        <p:nvGraphicFramePr>
          <p:cNvPr id="4" name="Diagramme 3"/>
          <p:cNvGraphicFramePr/>
          <p:nvPr>
            <p:extLst>
              <p:ext uri="{D42A27DB-BD31-4B8C-83A1-F6EECF244321}">
                <p14:modId xmlns:p14="http://schemas.microsoft.com/office/powerpoint/2010/main" val="239186290"/>
              </p:ext>
            </p:extLst>
          </p:nvPr>
        </p:nvGraphicFramePr>
        <p:xfrm>
          <a:off x="1797221" y="1411645"/>
          <a:ext cx="8162325" cy="4964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7318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87</TotalTime>
  <Words>574</Words>
  <Application>Microsoft Office PowerPoint</Application>
  <PresentationFormat>Grand écran</PresentationFormat>
  <Paragraphs>71</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Century Gothic</vt:lpstr>
      <vt:lpstr>Wingdings</vt:lpstr>
      <vt:lpstr>Wingdings 3</vt:lpstr>
      <vt:lpstr>Ion</vt:lpstr>
      <vt:lpstr>The Crystal Path</vt:lpstr>
      <vt:lpstr>Le Programme et son Histoire</vt:lpstr>
      <vt:lpstr>Le menu</vt:lpstr>
      <vt:lpstr>Composition du menu </vt:lpstr>
      <vt:lpstr>La fonction : fenRègles</vt:lpstr>
      <vt:lpstr>Les variables globales du programme</vt:lpstr>
      <vt:lpstr>Le jeu et ses fonctions</vt:lpstr>
      <vt:lpstr>La fonction fenJeu</vt:lpstr>
      <vt:lpstr>La fonction Test_pos</vt:lpstr>
      <vt:lpstr>La fonction terrainimage</vt:lpstr>
      <vt:lpstr>La fonction gagner</vt:lpstr>
      <vt:lpstr>Perspectives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Crystal Path</dc:title>
  <dc:creator>jimi szymansk</dc:creator>
  <cp:lastModifiedBy>jimi szymansk</cp:lastModifiedBy>
  <cp:revision>13</cp:revision>
  <dcterms:created xsi:type="dcterms:W3CDTF">2014-11-02T02:52:03Z</dcterms:created>
  <dcterms:modified xsi:type="dcterms:W3CDTF">2014-11-03T11:22:26Z</dcterms:modified>
</cp:coreProperties>
</file>