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4" r:id="rId4"/>
    <p:sldId id="265" r:id="rId5"/>
  </p:sldIdLst>
  <p:sldSz cx="9144000" cy="6858000" type="screen4x3"/>
  <p:notesSz cx="9942513" cy="67611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631574" y="1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/>
          <a:lstStyle>
            <a:lvl1pPr algn="r">
              <a:defRPr sz="1200"/>
            </a:lvl1pPr>
          </a:lstStyle>
          <a:p>
            <a:fld id="{2921743B-5D02-4A61-A2CB-B3A68D02E8AF}" type="datetimeFigureOut">
              <a:rPr lang="fr-FR" smtClean="0"/>
              <a:pPr/>
              <a:t>21/06/2015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631574" y="6422424"/>
            <a:ext cx="4308717" cy="337690"/>
          </a:xfrm>
          <a:prstGeom prst="rect">
            <a:avLst/>
          </a:prstGeom>
        </p:spPr>
        <p:txBody>
          <a:bodyPr vert="horz" lIns="88101" tIns="44050" rIns="88101" bIns="44050" rtlCol="0" anchor="b"/>
          <a:lstStyle>
            <a:lvl1pPr algn="r">
              <a:defRPr sz="1200"/>
            </a:lvl1pPr>
          </a:lstStyle>
          <a:p>
            <a:fld id="{EF9ADC02-1417-4EDB-A276-921EA3D82A4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04658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632450" y="0"/>
            <a:ext cx="430847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BA2A76-A569-483F-AC21-621DAF152A24}" type="datetimeFigureOut">
              <a:rPr lang="fr-FR" smtClean="0"/>
              <a:pPr/>
              <a:t>21/06/2015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79775" y="506413"/>
            <a:ext cx="3382963" cy="2536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93775" y="3211513"/>
            <a:ext cx="7954963" cy="30432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632450" y="6421438"/>
            <a:ext cx="4308475" cy="338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B5E0C-2A58-4E68-8B75-861FFD117EA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20633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413346A-8A46-453A-A52F-7B14C10DDC17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DC754-8DE8-4AAE-A16D-9C04BAFAE2CA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3AFD6-D257-47F4-B6F8-3884546E40E3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DE00EC1-FD58-4FCC-A1F7-AC80700F1E0B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7A94A6D-9722-4A5D-A882-FA0898040B99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E74E738-FE28-47B2-8201-4DD0A30C93EC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24D1A86-808F-4C25-A246-57078594670A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7DAB-59B2-4986-97DC-619AE3C665C5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CA53106-012A-4B82-AB1B-B9E933514B6C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AB09260-5B9C-4B33-9CFB-CA42E95EE325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614D508-EBF2-4232-B293-294D14859806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FB798DF-4E3F-4012-908F-186B3BF6B80B}" type="datetime1">
              <a:rPr lang="fr-FR" smtClean="0"/>
              <a:pPr/>
              <a:t>21/06/2015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NERETTI - Moniteur PSC1 - Nouvelle-Calédonie </a:t>
            </a: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3387333-60F9-4A20-B592-0C97DADD106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microsoft.com/office/2007/relationships/hdphoto" Target="../media/hdphoto1.wdp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3457542"/>
            <a:ext cx="8062912" cy="1752600"/>
          </a:xfrm>
        </p:spPr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</a:rPr>
              <a:t>Collège de Koumac</a:t>
            </a:r>
          </a:p>
          <a:p>
            <a:r>
              <a:rPr lang="fr-FR" b="1" dirty="0" smtClean="0">
                <a:solidFill>
                  <a:schemeClr val="tx1"/>
                </a:solidFill>
              </a:rPr>
              <a:t>Session :  29 juillet - 5 aout 2014</a:t>
            </a:r>
          </a:p>
          <a:p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-16768" y="4869161"/>
            <a:ext cx="8062912" cy="1224135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marL="484632" algn="r" rtl="0" eaLnBrk="1" latinLnBrk="0" hangingPunct="1">
              <a:spcBef>
                <a:spcPct val="0"/>
              </a:spcBef>
              <a:buNone/>
              <a:defRPr kumimoji="0" sz="44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400" dirty="0" smtClean="0"/>
              <a:t>Moniteur : Anne-Charlotte NERETTI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832082" y="791464"/>
            <a:ext cx="8062912" cy="147002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dirty="0" smtClean="0"/>
              <a:t>Prévention et Secours Civiques Niveau 1</a:t>
            </a:r>
            <a:endParaRPr lang="fr-FR" dirty="0"/>
          </a:p>
        </p:txBody>
      </p:sp>
      <p:pic>
        <p:nvPicPr>
          <p:cNvPr id="8" name="Image 7" descr="entete-logoUnique2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3375" r="65524"/>
          <a:stretch/>
        </p:blipFill>
        <p:spPr bwMode="auto">
          <a:xfrm>
            <a:off x="0" y="548680"/>
            <a:ext cx="2956312" cy="198884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>
          <a:xfrm>
            <a:off x="3275856" y="6487614"/>
            <a:ext cx="5791200" cy="365125"/>
          </a:xfrm>
        </p:spPr>
        <p:txBody>
          <a:bodyPr/>
          <a:lstStyle/>
          <a:p>
            <a:r>
              <a:rPr lang="fr-FR" dirty="0" smtClean="0"/>
              <a:t>NERETTI  - Formatrice PAE FPSC - Nouvelle-Calédonie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01420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770062" y="2492896"/>
            <a:ext cx="7128792" cy="2016224"/>
          </a:xfrm>
        </p:spPr>
        <p:txBody>
          <a:bodyPr>
            <a:normAutofit fontScale="92500" lnSpcReduction="10000"/>
          </a:bodyPr>
          <a:lstStyle/>
          <a:p>
            <a:r>
              <a:rPr lang="fr-FR" dirty="0" smtClean="0"/>
              <a:t>Objectif : </a:t>
            </a:r>
            <a:r>
              <a:rPr lang="fr-FR" sz="2400" dirty="0" smtClean="0"/>
              <a:t>« Faire acquérir à toute personne les compétences nécessaires pour concourir par son comportement à la sécurité civile. ... L’apprenant doit être capable d’exécuter une action citoyenne d’assistance à personne en réalisant les gestes élémentaires de secours ».</a:t>
            </a:r>
          </a:p>
          <a:p>
            <a:pPr marL="64008" indent="0">
              <a:buNone/>
            </a:pPr>
            <a:endParaRPr lang="fr-FR" dirty="0"/>
          </a:p>
        </p:txBody>
      </p:sp>
      <p:sp>
        <p:nvSpPr>
          <p:cNvPr id="11" name="Titre 1"/>
          <p:cNvSpPr txBox="1">
            <a:spLocks/>
          </p:cNvSpPr>
          <p:nvPr/>
        </p:nvSpPr>
        <p:spPr>
          <a:xfrm>
            <a:off x="797236" y="332656"/>
            <a:ext cx="8062912" cy="147002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dirty="0" smtClean="0"/>
              <a:t>Prévention et Secours Civiques Niveau 1</a:t>
            </a:r>
            <a:endParaRPr lang="fr-FR" dirty="0"/>
          </a:p>
        </p:txBody>
      </p:sp>
      <p:sp>
        <p:nvSpPr>
          <p:cNvPr id="12" name="Espace réservé du contenu 2"/>
          <p:cNvSpPr txBox="1">
            <a:spLocks/>
          </p:cNvSpPr>
          <p:nvPr/>
        </p:nvSpPr>
        <p:spPr>
          <a:xfrm>
            <a:off x="772619" y="4739743"/>
            <a:ext cx="7128792" cy="280831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smtClean="0"/>
              <a:t>Durée : </a:t>
            </a:r>
            <a:r>
              <a:rPr lang="fr-FR" sz="3200" dirty="0" smtClean="0"/>
              <a:t>10h </a:t>
            </a:r>
          </a:p>
          <a:p>
            <a:pPr marL="64008" indent="0">
              <a:buFont typeface="Wingdings 2"/>
              <a:buNone/>
            </a:pPr>
            <a:r>
              <a:rPr lang="fr-FR" sz="3200" dirty="0"/>
              <a:t> </a:t>
            </a:r>
            <a:r>
              <a:rPr lang="fr-FR" sz="3200" dirty="0" smtClean="0"/>
              <a:t> </a:t>
            </a:r>
            <a:r>
              <a:rPr lang="fr-FR" sz="2400" dirty="0" smtClean="0"/>
              <a:t>2 mardis :  9H-11h     13h -16h  </a:t>
            </a:r>
          </a:p>
          <a:p>
            <a:pPr marL="64008" indent="0">
              <a:buFont typeface="Wingdings 2"/>
              <a:buNone/>
            </a:pPr>
            <a:endParaRPr lang="fr-FR" dirty="0"/>
          </a:p>
        </p:txBody>
      </p:sp>
      <p:pic>
        <p:nvPicPr>
          <p:cNvPr id="6" name="Imag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5229200"/>
            <a:ext cx="885815" cy="746561"/>
          </a:xfrm>
          <a:prstGeom prst="rect">
            <a:avLst/>
          </a:prstGeom>
          <a:noFill/>
        </p:spPr>
      </p:pic>
      <p:grpSp>
        <p:nvGrpSpPr>
          <p:cNvPr id="9" name="Groupe 8"/>
          <p:cNvGrpSpPr/>
          <p:nvPr/>
        </p:nvGrpSpPr>
        <p:grpSpPr>
          <a:xfrm>
            <a:off x="-108520" y="332656"/>
            <a:ext cx="2808312" cy="1066858"/>
            <a:chOff x="-396552" y="140740"/>
            <a:chExt cx="2808312" cy="1066858"/>
          </a:xfrm>
        </p:grpSpPr>
        <p:pic>
          <p:nvPicPr>
            <p:cNvPr id="13" name="Image 12" descr="entete-logoUnique2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3375" r="65524"/>
            <a:stretch/>
          </p:blipFill>
          <p:spPr bwMode="auto">
            <a:xfrm>
              <a:off x="792088" y="140740"/>
              <a:ext cx="1619672" cy="10668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4" name="Picture 6" descr="http://www.economie.gouv.fr/files/Ministere_interieur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 xmlns="">
                    <a14:imgLayer r:embed="rId5">
                      <a14:imgEffect>
                        <a14:backgroundRemoval t="0" b="100000" l="0" r="100000">
                          <a14:foregroundMark x1="32400" y1="4667" x2="72400" y2="96000"/>
                          <a14:foregroundMark x1="71600" y1="4667" x2="30800" y2="96667"/>
                          <a14:foregroundMark x1="31200" y1="4667" x2="70000" y2="4000"/>
                          <a14:foregroundMark x1="33600" y1="12667" x2="28800" y2="95333"/>
                          <a14:foregroundMark x1="71600" y1="16000" x2="71600" y2="8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/>
          </p:blipFill>
          <p:spPr bwMode="auto">
            <a:xfrm>
              <a:off x="-396552" y="242147"/>
              <a:ext cx="1591008" cy="95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858606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767480" y="2348880"/>
            <a:ext cx="7833394" cy="4248472"/>
          </a:xfrm>
        </p:spPr>
        <p:txBody>
          <a:bodyPr>
            <a:normAutofit/>
          </a:bodyPr>
          <a:lstStyle/>
          <a:p>
            <a:pPr marL="64008" indent="0">
              <a:buNone/>
            </a:pPr>
            <a:endParaRPr lang="fr-FR" sz="2400" dirty="0"/>
          </a:p>
          <a:p>
            <a:pPr lvl="0"/>
            <a:r>
              <a:rPr lang="fr-FR" dirty="0"/>
              <a:t>Pour obtenir le PSC1, il faut avoir : </a:t>
            </a:r>
            <a:endParaRPr lang="fr-FR" dirty="0" smtClean="0"/>
          </a:p>
          <a:p>
            <a:pPr marL="64008" lvl="0" indent="0">
              <a:buNone/>
            </a:pPr>
            <a:endParaRPr lang="fr-FR" sz="1200" dirty="0" smtClean="0"/>
          </a:p>
          <a:p>
            <a:pPr marL="1085850" lvl="0" indent="-382588">
              <a:buFont typeface="Wingdings" panose="05000000000000000000" pitchFamily="2" charset="2"/>
              <a:buChar char="Ø"/>
            </a:pPr>
            <a:r>
              <a:rPr lang="fr-FR" sz="2400" dirty="0" smtClean="0"/>
              <a:t>participé </a:t>
            </a:r>
            <a:r>
              <a:rPr lang="fr-FR" sz="2400" dirty="0"/>
              <a:t>à toutes les phases de la </a:t>
            </a:r>
            <a:r>
              <a:rPr lang="fr-FR" sz="2400" dirty="0" smtClean="0"/>
              <a:t>formation</a:t>
            </a:r>
          </a:p>
          <a:p>
            <a:pPr marL="703262" lvl="0" indent="0">
              <a:buNone/>
            </a:pPr>
            <a:endParaRPr lang="fr-FR" sz="1200" dirty="0"/>
          </a:p>
          <a:p>
            <a:pPr marL="1085850" lvl="0" indent="-382588">
              <a:buFont typeface="Wingdings" panose="05000000000000000000" pitchFamily="2" charset="2"/>
              <a:buChar char="Ø"/>
            </a:pPr>
            <a:r>
              <a:rPr lang="fr-FR" sz="2400" dirty="0"/>
              <a:t>réalisé tous les gestes de premier secours au cours des phases </a:t>
            </a:r>
            <a:r>
              <a:rPr lang="fr-FR" sz="2400" dirty="0" smtClean="0"/>
              <a:t>d’apprentissages</a:t>
            </a:r>
          </a:p>
          <a:p>
            <a:pPr marL="703262" lvl="0" indent="0">
              <a:buNone/>
            </a:pPr>
            <a:endParaRPr lang="fr-FR" sz="1200" dirty="0"/>
          </a:p>
          <a:p>
            <a:pPr marL="1085850" lvl="0" indent="-382588">
              <a:buFont typeface="Wingdings" panose="05000000000000000000" pitchFamily="2" charset="2"/>
              <a:buChar char="Ø"/>
            </a:pPr>
            <a:r>
              <a:rPr lang="fr-FR" sz="2400" dirty="0"/>
              <a:t>participé au moins une fois, comme sauveteur, à un cas concret</a:t>
            </a:r>
          </a:p>
          <a:p>
            <a:endParaRPr lang="fr-FR" sz="2400" dirty="0" smtClean="0"/>
          </a:p>
          <a:p>
            <a:pPr marL="64008" indent="0">
              <a:buNone/>
            </a:pP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97236" y="332656"/>
            <a:ext cx="8062912" cy="147002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dirty="0" smtClean="0"/>
              <a:t>Prévention et Secours Civiques Niveau 1</a:t>
            </a:r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-108520" y="332656"/>
            <a:ext cx="2808312" cy="1066858"/>
            <a:chOff x="-396552" y="140740"/>
            <a:chExt cx="2808312" cy="1066858"/>
          </a:xfrm>
        </p:grpSpPr>
        <p:pic>
          <p:nvPicPr>
            <p:cNvPr id="9" name="Image 8" descr="entete-logoUnique2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3375" r="65524"/>
            <a:stretch/>
          </p:blipFill>
          <p:spPr bwMode="auto">
            <a:xfrm>
              <a:off x="792088" y="140740"/>
              <a:ext cx="1619672" cy="10668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Picture 6" descr="http://www.economie.gouv.fr/files/Ministere_interieur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ackgroundRemoval t="0" b="100000" l="0" r="100000">
                          <a14:foregroundMark x1="32400" y1="4667" x2="72400" y2="96000"/>
                          <a14:foregroundMark x1="71600" y1="4667" x2="30800" y2="96667"/>
                          <a14:foregroundMark x1="31200" y1="4667" x2="70000" y2="4000"/>
                          <a14:foregroundMark x1="33600" y1="12667" x2="28800" y2="95333"/>
                          <a14:foregroundMark x1="71600" y1="16000" x2="71600" y2="8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/>
          </p:blipFill>
          <p:spPr bwMode="auto">
            <a:xfrm>
              <a:off x="-396552" y="242147"/>
              <a:ext cx="1591008" cy="95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1527573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661784" y="2339752"/>
            <a:ext cx="8423944" cy="4221088"/>
          </a:xfrm>
        </p:spPr>
        <p:txBody>
          <a:bodyPr>
            <a:noAutofit/>
          </a:bodyPr>
          <a:lstStyle/>
          <a:p>
            <a:r>
              <a:rPr lang="fr-FR" sz="2800" dirty="0" smtClean="0"/>
              <a:t>Thèmes abordés :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97236" y="332656"/>
            <a:ext cx="8062912" cy="147002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484632" algn="l" rtl="0" eaLnBrk="1" latinLnBrk="0" hangingPunct="1">
              <a:spcBef>
                <a:spcPct val="0"/>
              </a:spcBef>
              <a:buNone/>
              <a:defRPr kumimoji="0" sz="4200" kern="120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dirty="0" smtClean="0"/>
              <a:t>Prévention et Secours Civiques Niveau 1</a:t>
            </a:r>
            <a:endParaRPr lang="fr-FR" dirty="0"/>
          </a:p>
        </p:txBody>
      </p:sp>
      <p:grpSp>
        <p:nvGrpSpPr>
          <p:cNvPr id="13" name="Groupe 12"/>
          <p:cNvGrpSpPr/>
          <p:nvPr/>
        </p:nvGrpSpPr>
        <p:grpSpPr>
          <a:xfrm>
            <a:off x="-108520" y="332656"/>
            <a:ext cx="2808312" cy="1066858"/>
            <a:chOff x="-396552" y="140740"/>
            <a:chExt cx="2808312" cy="1066858"/>
          </a:xfrm>
        </p:grpSpPr>
        <p:pic>
          <p:nvPicPr>
            <p:cNvPr id="14" name="Image 13" descr="entete-logoUnique2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13375" r="65524"/>
            <a:stretch/>
          </p:blipFill>
          <p:spPr bwMode="auto">
            <a:xfrm>
              <a:off x="792088" y="140740"/>
              <a:ext cx="1619672" cy="106685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Picture 6" descr="http://www.economie.gouv.fr/files/Ministere_interieur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BEBA8EAE-BF5A-486C-A8C5-ECC9F3942E4B}">
                  <a14:imgProps xmlns:a14="http://schemas.microsoft.com/office/drawing/2010/main" xmlns="">
                    <a14:imgLayer r:embed="rId4">
                      <a14:imgEffect>
                        <a14:backgroundRemoval t="0" b="100000" l="0" r="100000">
                          <a14:foregroundMark x1="32400" y1="4667" x2="72400" y2="96000"/>
                          <a14:foregroundMark x1="71600" y1="4667" x2="30800" y2="96667"/>
                          <a14:foregroundMark x1="31200" y1="4667" x2="70000" y2="4000"/>
                          <a14:foregroundMark x1="33600" y1="12667" x2="28800" y2="95333"/>
                          <a14:foregroundMark x1="71600" y1="16000" x2="71600" y2="8666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/>
          </p:blipFill>
          <p:spPr bwMode="auto">
            <a:xfrm>
              <a:off x="-396552" y="242147"/>
              <a:ext cx="1591008" cy="95460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26" name="il_fi" descr="quiet-v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5216" y="3097538"/>
            <a:ext cx="1525984" cy="1052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6888" y="2995914"/>
            <a:ext cx="1403648" cy="1125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4" descr="http://t2.gstatic.com/images?q=tbn:ANd9GcQi1wb5QlyLkNe5XYmbTn_o9bxi8Wun1CypMJpSEdA73NG5ehiBCQ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72025" y="3206978"/>
            <a:ext cx="1255551" cy="914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736926"/>
            <a:ext cx="899592" cy="140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96462" y="3007914"/>
            <a:ext cx="1647538" cy="14126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0044" y="4882655"/>
            <a:ext cx="1714560" cy="1714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9172" y="4680968"/>
            <a:ext cx="1259632" cy="171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702255"/>
            <a:ext cx="1763688" cy="1822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42384" y="4579145"/>
            <a:ext cx="827584" cy="2068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6648"/>
          <a:stretch>
            <a:fillRect/>
          </a:stretch>
        </p:blipFill>
        <p:spPr bwMode="auto">
          <a:xfrm>
            <a:off x="7072864" y="5022314"/>
            <a:ext cx="1846059" cy="10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203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ersonnalisé 1">
      <a:dk1>
        <a:sysClr val="windowText" lastClr="000000"/>
      </a:dk1>
      <a:lt1>
        <a:sysClr val="window" lastClr="FFFFFF"/>
      </a:lt1>
      <a:dk2>
        <a:srgbClr val="969DAB"/>
      </a:dk2>
      <a:lt2>
        <a:srgbClr val="FFF39D"/>
      </a:lt2>
      <a:accent1>
        <a:srgbClr val="FE8637"/>
      </a:accent1>
      <a:accent2>
        <a:srgbClr val="ACC1E8"/>
      </a:accent2>
      <a:accent3>
        <a:srgbClr val="B32C16"/>
      </a:accent3>
      <a:accent4>
        <a:srgbClr val="F5CD2D"/>
      </a:accent4>
      <a:accent5>
        <a:srgbClr val="AEBAD5"/>
      </a:accent5>
      <a:accent6>
        <a:srgbClr val="ADB0B5"/>
      </a:accent6>
      <a:hlink>
        <a:srgbClr val="D2611C"/>
      </a:hlink>
      <a:folHlink>
        <a:srgbClr val="7B87AA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1248</TotalTime>
  <Words>71</Words>
  <Application>Microsoft Office PowerPoint</Application>
  <PresentationFormat>Affichage à l'écran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Verve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Neretti AC</dc:creator>
  <cp:lastModifiedBy>maxime soleirol</cp:lastModifiedBy>
  <cp:revision>56</cp:revision>
  <cp:lastPrinted>2013-10-31T23:37:22Z</cp:lastPrinted>
  <dcterms:created xsi:type="dcterms:W3CDTF">2013-10-11T22:05:50Z</dcterms:created>
  <dcterms:modified xsi:type="dcterms:W3CDTF">2015-06-21T08:22:11Z</dcterms:modified>
</cp:coreProperties>
</file>