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6858000" type="screen4x3"/>
  <p:notesSz cx="9942513" cy="67611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31574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r">
              <a:defRPr sz="1200"/>
            </a:lvl1pPr>
          </a:lstStyle>
          <a:p>
            <a:fld id="{2921743B-5D02-4A61-A2CB-B3A68D02E8AF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31574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r">
              <a:defRPr sz="1200"/>
            </a:lvl1pPr>
          </a:lstStyle>
          <a:p>
            <a:fld id="{EF9ADC02-1417-4EDB-A276-921EA3D82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58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911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28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898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359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735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777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687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92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90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55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35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4CE38CE-A127-49B6-B8C4-667D45446F06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29/11/2013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2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 txBox="1">
            <a:spLocks/>
          </p:cNvSpPr>
          <p:nvPr/>
        </p:nvSpPr>
        <p:spPr>
          <a:xfrm>
            <a:off x="23486" y="0"/>
            <a:ext cx="9120514" cy="177281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/>
              <a:t>   HEMORRAGIES EXTERNES</a:t>
            </a:r>
            <a:endParaRPr lang="fr-FR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778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028" y="1213867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539552" y="3356992"/>
            <a:ext cx="8208912" cy="265921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>
                <a:solidFill>
                  <a:schemeClr val="tx1"/>
                </a:solidFill>
              </a:rPr>
              <a:t>Objectif</a:t>
            </a:r>
            <a:r>
              <a:rPr lang="fr-FR" dirty="0">
                <a:solidFill>
                  <a:schemeClr val="tx1"/>
                </a:solidFill>
              </a:rPr>
              <a:t> :  </a:t>
            </a:r>
            <a:r>
              <a:rPr lang="fr-FR" sz="3200" dirty="0">
                <a:solidFill>
                  <a:schemeClr val="tx1"/>
                </a:solidFill>
              </a:rPr>
              <a:t>être capable face à une victime qui présente une hémorragie, d’en reconnaitre les signes et de réaliser les gestes adaptés et nécessaires</a:t>
            </a:r>
            <a:r>
              <a:rPr lang="fr-FR" sz="3200" dirty="0"/>
              <a:t>. </a:t>
            </a:r>
            <a:endParaRPr lang="fr-FR" dirty="0"/>
          </a:p>
          <a:p>
            <a:pPr algn="l"/>
            <a:endParaRPr lang="fr-FR" dirty="0" smtClean="0">
              <a:solidFill>
                <a:schemeClr val="tx1"/>
              </a:solidFill>
            </a:endParaRPr>
          </a:p>
          <a:p>
            <a:pPr marL="64008" algn="l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716016" y="6525344"/>
            <a:ext cx="4260056" cy="300831"/>
          </a:xfrm>
        </p:spPr>
        <p:txBody>
          <a:bodyPr/>
          <a:lstStyle/>
          <a:p>
            <a:r>
              <a:rPr lang="fr-FR" dirty="0" smtClean="0"/>
              <a:t>NERETTI - Moniteur PSC1 - Nouvelle-Calédonie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420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2.ac-lyon.fr/etab/colleges/col-69/emile-zola/IMG/jpg_Collge_Emile_Zola_Belleville_43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79512" y="188640"/>
            <a:ext cx="5112568" cy="273921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600" b="1" dirty="0" smtClean="0"/>
              <a:t>Collège Kicoupe</a:t>
            </a:r>
          </a:p>
          <a:p>
            <a:r>
              <a:rPr lang="fr-FR" sz="3200" b="1" dirty="0" smtClean="0"/>
              <a:t>Salle d’arts plastiques </a:t>
            </a:r>
          </a:p>
          <a:p>
            <a:r>
              <a:rPr lang="fr-FR" sz="3200" b="1" dirty="0" smtClean="0"/>
              <a:t>1, rue du flamboyant</a:t>
            </a:r>
          </a:p>
          <a:p>
            <a:r>
              <a:rPr lang="fr-FR" sz="3600" b="1" dirty="0" smtClean="0"/>
              <a:t>KONE </a:t>
            </a:r>
          </a:p>
          <a:p>
            <a:r>
              <a:rPr lang="fr-FR" sz="3600" b="1" dirty="0" smtClean="0"/>
              <a:t>Tel </a:t>
            </a:r>
            <a:r>
              <a:rPr lang="fr-FR" sz="3600" b="1" dirty="0" smtClean="0"/>
              <a:t>74.01.01 </a:t>
            </a:r>
            <a:endParaRPr lang="fr-FR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52594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0" y="-20528"/>
            <a:ext cx="9144000" cy="155679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763" algn="ctr"/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Compression locale 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" y="4099520"/>
            <a:ext cx="8203282" cy="184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72" y="2052021"/>
            <a:ext cx="8676456" cy="159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lèche courbée vers la gauche 1"/>
          <p:cNvSpPr/>
          <p:nvPr/>
        </p:nvSpPr>
        <p:spPr>
          <a:xfrm rot="962059">
            <a:off x="7689251" y="3518434"/>
            <a:ext cx="1112122" cy="1872208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2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969DAB"/>
      </a:dk2>
      <a:lt2>
        <a:srgbClr val="FFF39D"/>
      </a:lt2>
      <a:accent1>
        <a:srgbClr val="FE8637"/>
      </a:accent1>
      <a:accent2>
        <a:srgbClr val="ACC1E8"/>
      </a:accent2>
      <a:accent3>
        <a:srgbClr val="B32C16"/>
      </a:accent3>
      <a:accent4>
        <a:srgbClr val="F5CD2D"/>
      </a:accent4>
      <a:accent5>
        <a:srgbClr val="AEBAD5"/>
      </a:accent5>
      <a:accent6>
        <a:srgbClr val="ADB0B5"/>
      </a:accent6>
      <a:hlink>
        <a:srgbClr val="D2611C"/>
      </a:hlink>
      <a:folHlink>
        <a:srgbClr val="7B87AA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</TotalTime>
  <Words>50</Words>
  <Application>Microsoft Office PowerPoint</Application>
  <PresentationFormat>Affichage à l'écran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Verve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Neretti AC</dc:creator>
  <cp:lastModifiedBy>Neretti AC</cp:lastModifiedBy>
  <cp:revision>66</cp:revision>
  <cp:lastPrinted>2013-10-31T23:37:22Z</cp:lastPrinted>
  <dcterms:created xsi:type="dcterms:W3CDTF">2013-10-11T22:05:50Z</dcterms:created>
  <dcterms:modified xsi:type="dcterms:W3CDTF">2013-11-29T09:44:33Z</dcterms:modified>
</cp:coreProperties>
</file>