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handoutMasterIdLst>
    <p:handoutMasterId r:id="rId6"/>
  </p:handoutMasterIdLst>
  <p:sldIdLst>
    <p:sldId id="256" r:id="rId3"/>
    <p:sldId id="257" r:id="rId4"/>
    <p:sldId id="259" r:id="rId5"/>
  </p:sldIdLst>
  <p:sldSz cx="9144000" cy="6858000" type="screen4x3"/>
  <p:notesSz cx="9942513" cy="676116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08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5" y="1"/>
            <a:ext cx="4308717" cy="337690"/>
          </a:xfrm>
          <a:prstGeom prst="rect">
            <a:avLst/>
          </a:prstGeom>
        </p:spPr>
        <p:txBody>
          <a:bodyPr vert="horz" lIns="88101" tIns="44050" rIns="88101" bIns="4405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5631574" y="1"/>
            <a:ext cx="4308717" cy="337690"/>
          </a:xfrm>
          <a:prstGeom prst="rect">
            <a:avLst/>
          </a:prstGeom>
        </p:spPr>
        <p:txBody>
          <a:bodyPr vert="horz" lIns="88101" tIns="44050" rIns="88101" bIns="44050" rtlCol="0"/>
          <a:lstStyle>
            <a:lvl1pPr algn="r">
              <a:defRPr sz="1200"/>
            </a:lvl1pPr>
          </a:lstStyle>
          <a:p>
            <a:fld id="{2921743B-5D02-4A61-A2CB-B3A68D02E8AF}" type="datetimeFigureOut">
              <a:rPr lang="fr-FR" smtClean="0"/>
              <a:t>24/11/2013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5" y="6422424"/>
            <a:ext cx="4308717" cy="337690"/>
          </a:xfrm>
          <a:prstGeom prst="rect">
            <a:avLst/>
          </a:prstGeom>
        </p:spPr>
        <p:txBody>
          <a:bodyPr vert="horz" lIns="88101" tIns="44050" rIns="88101" bIns="4405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5631574" y="6422424"/>
            <a:ext cx="4308717" cy="337690"/>
          </a:xfrm>
          <a:prstGeom prst="rect">
            <a:avLst/>
          </a:prstGeom>
        </p:spPr>
        <p:txBody>
          <a:bodyPr vert="horz" lIns="88101" tIns="44050" rIns="88101" bIns="44050" rtlCol="0" anchor="b"/>
          <a:lstStyle>
            <a:lvl1pPr algn="r">
              <a:defRPr sz="1200"/>
            </a:lvl1pPr>
          </a:lstStyle>
          <a:p>
            <a:fld id="{EF9ADC02-1417-4EDB-A276-921EA3D82A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46583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riangle isocè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64CE38CE-A127-49B6-B8C4-667D45446F06}" type="datetimeFigureOut">
              <a:rPr lang="fr-FR" smtClean="0"/>
              <a:t>24/11/2013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73387333-60F9-4A20-B592-0C97DADD106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E38CE-A127-49B6-B8C4-667D45446F06}" type="datetimeFigureOut">
              <a:rPr lang="fr-FR" smtClean="0"/>
              <a:t>24/11/2013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87333-60F9-4A20-B592-0C97DADD106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E38CE-A127-49B6-B8C4-667D45446F06}" type="datetimeFigureOut">
              <a:rPr lang="fr-FR" smtClean="0"/>
              <a:t>24/11/2013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87333-60F9-4A20-B592-0C97DADD106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BDF9B-41CF-4068-B5EE-360A826F0F89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24/11/2013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08721-AD22-4449-95CD-AA6D68F6D82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37378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BDF9B-41CF-4068-B5EE-360A826F0F89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24/11/2013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08721-AD22-4449-95CD-AA6D68F6D82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30787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BDF9B-41CF-4068-B5EE-360A826F0F89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24/11/2013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08721-AD22-4449-95CD-AA6D68F6D82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99047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BDF9B-41CF-4068-B5EE-360A826F0F89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24/11/2013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08721-AD22-4449-95CD-AA6D68F6D82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63508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BDF9B-41CF-4068-B5EE-360A826F0F89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24/11/2013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08721-AD22-4449-95CD-AA6D68F6D82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69050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BDF9B-41CF-4068-B5EE-360A826F0F89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24/11/2013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08721-AD22-4449-95CD-AA6D68F6D82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05578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BDF9B-41CF-4068-B5EE-360A826F0F89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24/11/2013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08721-AD22-4449-95CD-AA6D68F6D82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712027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BDF9B-41CF-4068-B5EE-360A826F0F89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24/11/2013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08721-AD22-4449-95CD-AA6D68F6D82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679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64CE38CE-A127-49B6-B8C4-667D45446F06}" type="datetimeFigureOut">
              <a:rPr lang="fr-FR" smtClean="0"/>
              <a:t>24/11/2013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87333-60F9-4A20-B592-0C97DADD106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BDF9B-41CF-4068-B5EE-360A826F0F89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24/11/2013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08721-AD22-4449-95CD-AA6D68F6D82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39542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BDF9B-41CF-4068-B5EE-360A826F0F89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24/11/2013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08721-AD22-4449-95CD-AA6D68F6D82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74872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BDF9B-41CF-4068-B5EE-360A826F0F89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24/11/2013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08721-AD22-4449-95CD-AA6D68F6D82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9851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riangle rect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Triangle isocè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64CE38CE-A127-49B6-B8C4-667D45446F06}" type="datetimeFigureOut">
              <a:rPr lang="fr-FR" smtClean="0"/>
              <a:t>24/11/2013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3387333-60F9-4A20-B592-0C97DADD106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64CE38CE-A127-49B6-B8C4-667D45446F06}" type="datetimeFigureOut">
              <a:rPr lang="fr-FR" smtClean="0"/>
              <a:t>24/11/2013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3387333-60F9-4A20-B592-0C97DADD106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64CE38CE-A127-49B6-B8C4-667D45446F06}" type="datetimeFigureOut">
              <a:rPr lang="fr-FR" smtClean="0"/>
              <a:t>24/11/2013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73387333-60F9-4A20-B592-0C97DADD106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E38CE-A127-49B6-B8C4-667D45446F06}" type="datetimeFigureOut">
              <a:rPr lang="fr-FR" smtClean="0"/>
              <a:t>24/11/2013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87333-60F9-4A20-B592-0C97DADD106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64CE38CE-A127-49B6-B8C4-667D45446F06}" type="datetimeFigureOut">
              <a:rPr lang="fr-FR" smtClean="0"/>
              <a:t>24/11/2013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3387333-60F9-4A20-B592-0C97DADD106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64CE38CE-A127-49B6-B8C4-667D45446F06}" type="datetimeFigureOut">
              <a:rPr lang="fr-FR" smtClean="0"/>
              <a:t>24/11/2013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73387333-60F9-4A20-B592-0C97DADD106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64CE38CE-A127-49B6-B8C4-667D45446F06}" type="datetimeFigureOut">
              <a:rPr lang="fr-FR" smtClean="0"/>
              <a:t>24/11/2013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73387333-60F9-4A20-B592-0C97DADD106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riangle rect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Connecteur droit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64CE38CE-A127-49B6-B8C4-667D45446F06}" type="datetimeFigureOut">
              <a:rPr lang="fr-FR" smtClean="0"/>
              <a:t>24/11/2013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3387333-60F9-4A20-B592-0C97DADD106E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0BDF9B-41CF-4068-B5EE-360A826F0F89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24/11/2013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308721-AD22-4449-95CD-AA6D68F6D82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5346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microsoft.com/office/2007/relationships/hdphoto" Target="../media/hdphoto2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re 1"/>
          <p:cNvSpPr txBox="1">
            <a:spLocks/>
          </p:cNvSpPr>
          <p:nvPr/>
        </p:nvSpPr>
        <p:spPr>
          <a:xfrm>
            <a:off x="23486" y="0"/>
            <a:ext cx="9120514" cy="1772816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marL="484632" algn="r" rtl="0" eaLnBrk="1" latinLnBrk="0" hangingPunct="1">
              <a:spcBef>
                <a:spcPct val="0"/>
              </a:spcBef>
              <a:buNone/>
              <a:defRPr kumimoji="0" sz="44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dirty="0" smtClean="0"/>
              <a:t>   HEMORRAGIES EXTERNES</a:t>
            </a:r>
            <a:endParaRPr lang="fr-FR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89778" l="9778" r="8977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1028" y="1213867"/>
            <a:ext cx="214312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3275856" y="6487614"/>
            <a:ext cx="5791200" cy="365125"/>
          </a:xfrm>
        </p:spPr>
        <p:txBody>
          <a:bodyPr/>
          <a:lstStyle/>
          <a:p>
            <a:r>
              <a:rPr lang="fr-FR" dirty="0" smtClean="0"/>
              <a:t>NERETTI - Moniteur PSC1 - Nouvelle-Calédonie </a:t>
            </a:r>
            <a:endParaRPr lang="fr-FR" dirty="0"/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539552" y="3356992"/>
            <a:ext cx="8208912" cy="2659213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36576" indent="0" algn="r" rtl="0" eaLnBrk="1" latinLnBrk="0" hangingPunct="1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3000" kern="1200"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95000"/>
              <a:buFont typeface="Verdana"/>
              <a:buNone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None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b="1" dirty="0">
                <a:solidFill>
                  <a:schemeClr val="tx1"/>
                </a:solidFill>
              </a:rPr>
              <a:t>Objectif</a:t>
            </a:r>
            <a:r>
              <a:rPr lang="fr-FR" dirty="0">
                <a:solidFill>
                  <a:schemeClr val="tx1"/>
                </a:solidFill>
              </a:rPr>
              <a:t> :  </a:t>
            </a:r>
            <a:r>
              <a:rPr lang="fr-FR" sz="3200" dirty="0">
                <a:solidFill>
                  <a:schemeClr val="tx1"/>
                </a:solidFill>
              </a:rPr>
              <a:t>être capable face à une victime qui présente une hémorragie, d’en reconnaitre les signes et de réaliser les gestes adaptés et nécessaires</a:t>
            </a:r>
            <a:r>
              <a:rPr lang="fr-FR" sz="3200" dirty="0"/>
              <a:t>. </a:t>
            </a:r>
            <a:endParaRPr lang="fr-FR" dirty="0"/>
          </a:p>
          <a:p>
            <a:pPr algn="l"/>
            <a:endParaRPr lang="fr-FR" dirty="0" smtClean="0">
              <a:solidFill>
                <a:schemeClr val="tx1"/>
              </a:solidFill>
            </a:endParaRPr>
          </a:p>
          <a:p>
            <a:pPr marL="64008" algn="l"/>
            <a:endParaRPr lang="fr-F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4203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Neretti AC\Desktop\cuisin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ZoneTexte 4"/>
          <p:cNvSpPr txBox="1"/>
          <p:nvPr/>
        </p:nvSpPr>
        <p:spPr>
          <a:xfrm>
            <a:off x="179512" y="188640"/>
            <a:ext cx="4248472" cy="175432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3600" b="1" dirty="0" smtClean="0"/>
              <a:t>1 rue de la carafe </a:t>
            </a:r>
          </a:p>
          <a:p>
            <a:r>
              <a:rPr lang="fr-FR" sz="3600" b="1" dirty="0" smtClean="0"/>
              <a:t>98 000 NOUMEA </a:t>
            </a:r>
          </a:p>
          <a:p>
            <a:r>
              <a:rPr lang="fr-FR" sz="3600" b="1" dirty="0" smtClean="0"/>
              <a:t>Tel 28.01.01 </a:t>
            </a:r>
          </a:p>
        </p:txBody>
      </p:sp>
      <p:pic>
        <p:nvPicPr>
          <p:cNvPr id="2" name="Picture 2" descr="http://www.hellopro.fr/images/produit-2/4/2/0/carafes-a-eau-arc-broc-1-3-l-528024.jpg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0288" y="4725144"/>
            <a:ext cx="1334640" cy="1334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5944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 txBox="1">
            <a:spLocks/>
          </p:cNvSpPr>
          <p:nvPr/>
        </p:nvSpPr>
        <p:spPr>
          <a:xfrm>
            <a:off x="0" y="-20528"/>
            <a:ext cx="9144000" cy="1556792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marL="484632" algn="r" rtl="0" eaLnBrk="1" latinLnBrk="0" hangingPunct="1">
              <a:spcBef>
                <a:spcPct val="0"/>
              </a:spcBef>
              <a:buNone/>
              <a:defRPr kumimoji="0" sz="44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marL="4763" algn="ctr"/>
            <a:r>
              <a:rPr lang="fr-FR" dirty="0" smtClean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rgbClr val="FE8637">
                    <a:tint val="83000"/>
                    <a:satMod val="150000"/>
                  </a:srgbClr>
                </a:solidFill>
                <a:latin typeface="Century Gothic" panose="020B0502020202020204" pitchFamily="34" charset="0"/>
              </a:rPr>
              <a:t>Compression locale </a:t>
            </a:r>
            <a:endParaRPr lang="fr-FR" dirty="0">
              <a:ln w="6350">
                <a:solidFill>
                  <a:srgbClr val="FE8637">
                    <a:shade val="43000"/>
                  </a:srgbClr>
                </a:solidFill>
              </a:ln>
              <a:solidFill>
                <a:srgbClr val="FE8637">
                  <a:tint val="83000"/>
                  <a:satMod val="150000"/>
                </a:srgb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366" y="4099520"/>
            <a:ext cx="8203282" cy="1849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772" y="2052021"/>
            <a:ext cx="8676456" cy="15930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Flèche courbée vers la gauche 1"/>
          <p:cNvSpPr/>
          <p:nvPr/>
        </p:nvSpPr>
        <p:spPr>
          <a:xfrm rot="962059">
            <a:off x="7689251" y="3518434"/>
            <a:ext cx="1112122" cy="1872208"/>
          </a:xfrm>
          <a:prstGeom prst="curvedLef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379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Personnalisé 1">
      <a:dk1>
        <a:sysClr val="windowText" lastClr="000000"/>
      </a:dk1>
      <a:lt1>
        <a:sysClr val="window" lastClr="FFFFFF"/>
      </a:lt1>
      <a:dk2>
        <a:srgbClr val="969DAB"/>
      </a:dk2>
      <a:lt2>
        <a:srgbClr val="FFF39D"/>
      </a:lt2>
      <a:accent1>
        <a:srgbClr val="FE8637"/>
      </a:accent1>
      <a:accent2>
        <a:srgbClr val="ACC1E8"/>
      </a:accent2>
      <a:accent3>
        <a:srgbClr val="B32C16"/>
      </a:accent3>
      <a:accent4>
        <a:srgbClr val="F5CD2D"/>
      </a:accent4>
      <a:accent5>
        <a:srgbClr val="AEBAD5"/>
      </a:accent5>
      <a:accent6>
        <a:srgbClr val="ADB0B5"/>
      </a:accent6>
      <a:hlink>
        <a:srgbClr val="D2611C"/>
      </a:hlink>
      <a:folHlink>
        <a:srgbClr val="7B87AA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1364</TotalTime>
  <Words>47</Words>
  <Application>Microsoft Office PowerPoint</Application>
  <PresentationFormat>Affichage à l'écran (4:3)</PresentationFormat>
  <Paragraphs>7</Paragraphs>
  <Slides>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3</vt:i4>
      </vt:variant>
    </vt:vector>
  </HeadingPairs>
  <TitlesOfParts>
    <vt:vector size="5" baseType="lpstr">
      <vt:lpstr>Verve</vt:lpstr>
      <vt:lpstr>Thème Office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Neretti AC</dc:creator>
  <cp:lastModifiedBy>Neretti AC</cp:lastModifiedBy>
  <cp:revision>63</cp:revision>
  <cp:lastPrinted>2013-10-31T23:37:22Z</cp:lastPrinted>
  <dcterms:created xsi:type="dcterms:W3CDTF">2013-10-11T22:05:50Z</dcterms:created>
  <dcterms:modified xsi:type="dcterms:W3CDTF">2013-11-24T02:50:37Z</dcterms:modified>
</cp:coreProperties>
</file>