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75DA982-FA31-4A13-8E19-01CB3BB530B2}" type="datetimeFigureOut">
              <a:rPr lang="fr-FR" smtClean="0"/>
              <a:t>05/09/2014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1CF719B-FF02-4A91-BFB1-C9DD4D49B23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400" dirty="0" smtClean="0"/>
              <a:t>Accueil des PARTICIPANTS</a:t>
            </a:r>
            <a:endParaRPr lang="fr-FR" sz="34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z="1900" i="1" dirty="0" smtClean="0"/>
              <a:t>SEMINAIRE NC : </a:t>
            </a:r>
            <a:r>
              <a:rPr lang="fr-FR" sz="2000" b="1" i="1" dirty="0" smtClean="0"/>
              <a:t>MAINTENANCE DES VEHICULES</a:t>
            </a:r>
            <a:endParaRPr lang="fr-FR" sz="2000" b="1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6156176" y="5951021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Robert AUBLIN, IA-IPR STI</a:t>
            </a:r>
          </a:p>
          <a:p>
            <a:r>
              <a:rPr lang="fr-FR" b="1" dirty="0" smtClean="0">
                <a:solidFill>
                  <a:schemeClr val="bg1"/>
                </a:solidFill>
              </a:rPr>
              <a:t>Olivier MONTOUT, CMI STI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392" y="2340298"/>
            <a:ext cx="2581275" cy="1632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393" y="4221088"/>
            <a:ext cx="2581275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805799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548640"/>
          </a:xfrm>
        </p:spPr>
        <p:txBody>
          <a:bodyPr/>
          <a:lstStyle/>
          <a:p>
            <a:pPr algn="ctr"/>
            <a:r>
              <a:rPr lang="fr-FR" sz="2400" dirty="0" smtClean="0"/>
              <a:t>Déroulement de la journée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6084168" y="5951021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Robert AUBLIN, IA-IPR STI</a:t>
            </a:r>
          </a:p>
          <a:p>
            <a:r>
              <a:rPr lang="fr-FR" b="1" dirty="0" smtClean="0">
                <a:solidFill>
                  <a:schemeClr val="bg1"/>
                </a:solidFill>
              </a:rPr>
              <a:t>Olivier MONTOUT, CMI STI</a:t>
            </a:r>
            <a:endParaRPr lang="fr-FR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688714"/>
              </p:ext>
            </p:extLst>
          </p:nvPr>
        </p:nvGraphicFramePr>
        <p:xfrm>
          <a:off x="35496" y="723912"/>
          <a:ext cx="4464495" cy="4145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2448272"/>
                <a:gridCol w="1152127"/>
              </a:tblGrid>
              <a:tr h="308606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HORAIRE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CONTENU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INTERVENANTS</a:t>
                      </a:r>
                      <a:endParaRPr lang="fr-FR" sz="1000" dirty="0"/>
                    </a:p>
                  </a:txBody>
                  <a:tcPr anchor="ctr"/>
                </a:tc>
              </a:tr>
              <a:tr h="308606"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+mn-lt"/>
                        </a:rPr>
                        <a:t>7h15 – 7h30</a:t>
                      </a:r>
                      <a:endParaRPr lang="fr-FR" sz="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Accueil des participants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R. AUBLIN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>
                          <a:latin typeface="+mn-lt"/>
                        </a:rPr>
                        <a:t>7h30 – 7h50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Résultats aux examens 2013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>
                          <a:latin typeface="+mn-lt"/>
                        </a:rPr>
                        <a:t>7h50 – 8h10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Présentation de la rénovation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R. AUBLIN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8h10 – 8h40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Présentation des référentiels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8h40 – 8h50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Organisation et efficience des enseignements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+mn-lt"/>
                          <a:ea typeface="Times New Roman"/>
                        </a:rPr>
                        <a:t>R. AUBLIN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8h50 – 8h55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Exemple d’une organisation en centres d’intérêt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8h55 – 9h15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Stratégie pédagogique - NC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9h15 – 9h30</a:t>
                      </a: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PAUSE</a:t>
                      </a:r>
                      <a:endParaRPr lang="fr-FR" sz="11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9h30 – 9h50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Configuration d’un plateau technique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9h50 – </a:t>
                      </a:r>
                      <a:r>
                        <a:rPr lang="fr-FR" sz="800" dirty="0" smtClean="0">
                          <a:effectLst/>
                          <a:latin typeface="+mn-lt"/>
                          <a:ea typeface="Times New Roman"/>
                        </a:rPr>
                        <a:t>10h25</a:t>
                      </a:r>
                      <a:endParaRPr lang="fr-FR" sz="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+mn-lt"/>
                          <a:ea typeface="Times New Roman"/>
                        </a:rPr>
                        <a:t>Démarches pédagogiques répondant à l’E32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R. AUBLIN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effectLst/>
                          <a:latin typeface="+mn-lt"/>
                          <a:ea typeface="Times New Roman"/>
                        </a:rPr>
                        <a:t>10h25 </a:t>
                      </a: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– </a:t>
                      </a:r>
                      <a:r>
                        <a:rPr lang="fr-FR" sz="800" dirty="0" smtClean="0">
                          <a:effectLst/>
                          <a:latin typeface="+mn-lt"/>
                          <a:ea typeface="Times New Roman"/>
                        </a:rPr>
                        <a:t>10h50</a:t>
                      </a:r>
                      <a:endParaRPr lang="fr-FR" sz="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Le numérique dans la démarche de projet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R. AUBLIN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effectLst/>
                          <a:latin typeface="+mn-lt"/>
                          <a:ea typeface="Times New Roman"/>
                        </a:rPr>
                        <a:t>10h50 </a:t>
                      </a: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– </a:t>
                      </a:r>
                      <a:r>
                        <a:rPr lang="fr-FR" sz="800" dirty="0" smtClean="0">
                          <a:effectLst/>
                          <a:latin typeface="+mn-lt"/>
                          <a:ea typeface="Times New Roman"/>
                        </a:rPr>
                        <a:t>11h20</a:t>
                      </a:r>
                      <a:endParaRPr lang="fr-FR" sz="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Les usages du numérique en ET &amp; EP – création de codes QR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P. ESCARIO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1" name="Espace réservé du contenu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553378"/>
              </p:ext>
            </p:extLst>
          </p:nvPr>
        </p:nvGraphicFramePr>
        <p:xfrm>
          <a:off x="4644009" y="723916"/>
          <a:ext cx="4464495" cy="2602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2448272"/>
                <a:gridCol w="1152127"/>
              </a:tblGrid>
              <a:tr h="308606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HORAIRE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CONTENU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INTERVENANTS</a:t>
                      </a:r>
                      <a:endParaRPr lang="fr-FR" sz="1000" dirty="0"/>
                    </a:p>
                  </a:txBody>
                  <a:tcPr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13h30 – 13h45</a:t>
                      </a:r>
                      <a:endParaRPr lang="fr-FR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E32- Diagnostic sur système mécanique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R. AUBLIN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13h45 – 14h00</a:t>
                      </a:r>
                      <a:endParaRPr lang="fr-FR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Organisation de l’alternance - PFMP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14h00 – 14h15</a:t>
                      </a:r>
                      <a:endParaRPr lang="fr-FR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E31- Réalisation d’intervention sur véhicule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14h15 – 14h30</a:t>
                      </a:r>
                      <a:endParaRPr lang="fr-FR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E33- Diagnostic d’un système piloté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14h30 – </a:t>
                      </a:r>
                      <a:r>
                        <a:rPr lang="fr-FR" sz="800" dirty="0" smtClean="0">
                          <a:effectLst/>
                          <a:latin typeface="+mn-lt"/>
                          <a:ea typeface="Times New Roman"/>
                        </a:rPr>
                        <a:t>14h55</a:t>
                      </a:r>
                      <a:endParaRPr lang="fr-FR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Risques liés à une intervention sur véhicule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R. AUBLIN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effectLst/>
                          <a:latin typeface="+mn-lt"/>
                          <a:ea typeface="Times New Roman"/>
                        </a:rPr>
                        <a:t>14h55 </a:t>
                      </a: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– </a:t>
                      </a:r>
                      <a:r>
                        <a:rPr lang="fr-FR" sz="800" dirty="0" smtClean="0">
                          <a:effectLst/>
                          <a:latin typeface="+mn-lt"/>
                          <a:ea typeface="Times New Roman"/>
                        </a:rPr>
                        <a:t>15h20</a:t>
                      </a:r>
                      <a:endParaRPr lang="fr-FR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Mettre en place un projet avec la chaîne scientifique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effectLst/>
                          <a:latin typeface="+mn-lt"/>
                          <a:ea typeface="Times New Roman"/>
                        </a:rPr>
                        <a:t>15h20 </a:t>
                      </a:r>
                      <a:r>
                        <a:rPr lang="fr-FR" sz="800" dirty="0">
                          <a:effectLst/>
                          <a:latin typeface="+mn-lt"/>
                          <a:ea typeface="Times New Roman"/>
                        </a:rPr>
                        <a:t>– 15h30</a:t>
                      </a:r>
                      <a:endParaRPr lang="fr-FR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Présentation du nouveau site « EducAuto.org 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+mn-lt"/>
                          <a:ea typeface="Times New Roman"/>
                        </a:rPr>
                        <a:t>O. MONTOUT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4126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193</TotalTime>
  <Words>250</Words>
  <Application>Microsoft Office PowerPoint</Application>
  <PresentationFormat>Affichage à l'écran (4:3)</PresentationFormat>
  <Paragraphs>69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Angles</vt:lpstr>
      <vt:lpstr>Accueil des PARTICIPANTS</vt:lpstr>
      <vt:lpstr>Déroulement de la journée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MONTOUT Olivier</dc:creator>
  <cp:lastModifiedBy>MONTOUT Olivier</cp:lastModifiedBy>
  <cp:revision>16</cp:revision>
  <dcterms:created xsi:type="dcterms:W3CDTF">2014-08-30T00:14:05Z</dcterms:created>
  <dcterms:modified xsi:type="dcterms:W3CDTF">2014-09-05T05:44:39Z</dcterms:modified>
</cp:coreProperties>
</file>