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1012CF6-EF24-433E-BD6B-631DA56DC58A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E477AC-D571-4E39-802A-16547DF8CDCF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027414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2CF6-EF24-433E-BD6B-631DA56DC58A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77AC-D571-4E39-802A-16547DF8C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323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2CF6-EF24-433E-BD6B-631DA56DC58A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77AC-D571-4E39-802A-16547DF8C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62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2CF6-EF24-433E-BD6B-631DA56DC58A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77AC-D571-4E39-802A-16547DF8C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410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012CF6-EF24-433E-BD6B-631DA56DC58A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E477AC-D571-4E39-802A-16547DF8CDCF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476323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2CF6-EF24-433E-BD6B-631DA56DC58A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77AC-D571-4E39-802A-16547DF8C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61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2CF6-EF24-433E-BD6B-631DA56DC58A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77AC-D571-4E39-802A-16547DF8C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01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2CF6-EF24-433E-BD6B-631DA56DC58A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77AC-D571-4E39-802A-16547DF8C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482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12CF6-EF24-433E-BD6B-631DA56DC58A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477AC-D571-4E39-802A-16547DF8CD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36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012CF6-EF24-433E-BD6B-631DA56DC58A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E477AC-D571-4E39-802A-16547DF8CDC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221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012CF6-EF24-433E-BD6B-631DA56DC58A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E477AC-D571-4E39-802A-16547DF8CDC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9415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E1012CF6-EF24-433E-BD6B-631DA56DC58A}" type="datetimeFigureOut">
              <a:rPr lang="fr-FR" smtClean="0"/>
              <a:t>06/11/2020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E477AC-D571-4E39-802A-16547DF8CDCF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339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15127" y="2401171"/>
            <a:ext cx="8361229" cy="2098226"/>
          </a:xfrm>
        </p:spPr>
        <p:txBody>
          <a:bodyPr/>
          <a:lstStyle/>
          <a:p>
            <a:r>
              <a:rPr lang="fr-FR" dirty="0" smtClean="0"/>
              <a:t>/Our </a:t>
            </a:r>
            <a:r>
              <a:rPr lang="fr-FR" dirty="0" err="1" smtClean="0"/>
              <a:t>project</a:t>
            </a:r>
            <a:r>
              <a:rPr lang="fr-FR" dirty="0" smtClean="0"/>
              <a:t> of </a:t>
            </a:r>
            <a:r>
              <a:rPr lang="fr-FR" dirty="0" err="1" smtClean="0"/>
              <a:t>permaculture</a:t>
            </a:r>
            <a:r>
              <a:rPr lang="fr-FR" dirty="0" smtClean="0"/>
              <a:t>/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79904" y="4499397"/>
            <a:ext cx="6831673" cy="1086237"/>
          </a:xfrm>
        </p:spPr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project</a:t>
            </a:r>
            <a:r>
              <a:rPr lang="fr-FR" dirty="0" smtClean="0"/>
              <a:t> for </a:t>
            </a:r>
            <a:r>
              <a:rPr lang="fr-FR" dirty="0" err="1" smtClean="0"/>
              <a:t>our</a:t>
            </a:r>
            <a:r>
              <a:rPr lang="fr-FR" dirty="0" smtClean="0"/>
              <a:t> </a:t>
            </a:r>
            <a:r>
              <a:rPr lang="fr-FR" dirty="0" err="1" smtClean="0"/>
              <a:t>Earth</a:t>
            </a:r>
            <a:r>
              <a:rPr lang="fr-FR" dirty="0" smtClean="0"/>
              <a:t>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32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0400" y="685799"/>
            <a:ext cx="4668253" cy="3356811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050" y="0"/>
            <a:ext cx="7988300" cy="6881589"/>
          </a:xfrm>
        </p:spPr>
      </p:pic>
      <p:sp>
        <p:nvSpPr>
          <p:cNvPr id="5" name="Rectangle 4"/>
          <p:cNvSpPr/>
          <p:nvPr/>
        </p:nvSpPr>
        <p:spPr>
          <a:xfrm>
            <a:off x="2239983" y="5997844"/>
            <a:ext cx="8028122" cy="8601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178050" y="6075336"/>
            <a:ext cx="798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 smtClean="0"/>
              <a:t>After</a:t>
            </a:r>
            <a:r>
              <a:rPr lang="fr-FR" sz="2000" dirty="0" smtClean="0"/>
              <a:t> </a:t>
            </a:r>
            <a:r>
              <a:rPr lang="fr-FR" sz="2000" dirty="0" err="1" smtClean="0"/>
              <a:t>that</a:t>
            </a:r>
            <a:r>
              <a:rPr lang="fr-FR" sz="2000" dirty="0" smtClean="0"/>
              <a:t>, </a:t>
            </a:r>
            <a:r>
              <a:rPr lang="fr-FR" sz="2000" dirty="0" err="1" smtClean="0"/>
              <a:t>our</a:t>
            </a:r>
            <a:r>
              <a:rPr lang="fr-FR" sz="2000" dirty="0" smtClean="0"/>
              <a:t> </a:t>
            </a:r>
            <a:r>
              <a:rPr lang="fr-FR" sz="2000" dirty="0" err="1" smtClean="0"/>
              <a:t>vegetables</a:t>
            </a:r>
            <a:r>
              <a:rPr lang="fr-FR" sz="2000" dirty="0" smtClean="0"/>
              <a:t> </a:t>
            </a:r>
            <a:r>
              <a:rPr lang="fr-FR" sz="2000" dirty="0" err="1" smtClean="0"/>
              <a:t>were</a:t>
            </a:r>
            <a:r>
              <a:rPr lang="fr-FR" sz="2000" dirty="0" smtClean="0"/>
              <a:t> </a:t>
            </a:r>
            <a:r>
              <a:rPr lang="fr-FR" sz="2000" dirty="0" err="1" smtClean="0"/>
              <a:t>eaten</a:t>
            </a:r>
            <a:r>
              <a:rPr lang="fr-FR" sz="2000" dirty="0" smtClean="0"/>
              <a:t> and </a:t>
            </a:r>
            <a:r>
              <a:rPr lang="fr-FR" sz="2000" dirty="0" err="1" smtClean="0"/>
              <a:t>it</a:t>
            </a:r>
            <a:r>
              <a:rPr lang="fr-FR" sz="2000" dirty="0" smtClean="0"/>
              <a:t> </a:t>
            </a:r>
            <a:r>
              <a:rPr lang="fr-FR" sz="2000" dirty="0" err="1" smtClean="0"/>
              <a:t>was</a:t>
            </a:r>
            <a:r>
              <a:rPr lang="fr-FR" sz="2000" dirty="0" smtClean="0"/>
              <a:t> </a:t>
            </a:r>
            <a:r>
              <a:rPr lang="fr-FR" sz="2000" dirty="0" err="1" smtClean="0"/>
              <a:t>very</a:t>
            </a:r>
            <a:r>
              <a:rPr lang="fr-FR" sz="2000" dirty="0" smtClean="0"/>
              <a:t> good ! </a:t>
            </a:r>
            <a:r>
              <a:rPr lang="fr-FR" sz="2000" dirty="0" smtClean="0">
                <a:sym typeface="Wingdings" panose="05000000000000000000" pitchFamily="2" charset="2"/>
              </a:rPr>
              <a:t>. </a:t>
            </a:r>
          </a:p>
          <a:p>
            <a:pPr algn="ctr"/>
            <a:r>
              <a:rPr lang="fr-FR" sz="2000" dirty="0" smtClean="0">
                <a:sym typeface="Wingdings" panose="05000000000000000000" pitchFamily="2" charset="2"/>
              </a:rPr>
              <a:t>On a ensuite mangé nos choux de chine blancs à la cantine !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 rot="1364249">
            <a:off x="10428523" y="721895"/>
            <a:ext cx="170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 </a:t>
            </a:r>
            <a:r>
              <a:rPr lang="fr-FR" dirty="0" err="1" smtClean="0"/>
              <a:t>am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hungry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i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1514025">
            <a:off x="10404128" y="2141621"/>
            <a:ext cx="1531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So </a:t>
            </a:r>
            <a:r>
              <a:rPr lang="fr-FR" dirty="0" err="1" smtClean="0"/>
              <a:t>delicious</a:t>
            </a:r>
            <a:r>
              <a:rPr lang="fr-FR" dirty="0" smtClean="0"/>
              <a:t>  !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 rot="999071">
            <a:off x="10461642" y="3628276"/>
            <a:ext cx="1403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More, more and more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12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3502616" y="2171699"/>
            <a:ext cx="5393411" cy="4571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90" y="0"/>
            <a:ext cx="7913820" cy="6850401"/>
          </a:xfrm>
        </p:spPr>
      </p:pic>
      <p:sp>
        <p:nvSpPr>
          <p:cNvPr id="5" name="Rectangle 4"/>
          <p:cNvSpPr/>
          <p:nvPr/>
        </p:nvSpPr>
        <p:spPr>
          <a:xfrm>
            <a:off x="2221104" y="6003235"/>
            <a:ext cx="7966129" cy="9066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431524" y="6095314"/>
            <a:ext cx="78081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And </a:t>
            </a:r>
            <a:r>
              <a:rPr lang="fr-FR" sz="2400" dirty="0" err="1" smtClean="0"/>
              <a:t>finally</a:t>
            </a:r>
            <a:r>
              <a:rPr lang="fr-FR" sz="2400" dirty="0" smtClean="0"/>
              <a:t>, </a:t>
            </a:r>
            <a:r>
              <a:rPr lang="fr-FR" sz="2400" dirty="0" err="1" smtClean="0"/>
              <a:t>we</a:t>
            </a:r>
            <a:r>
              <a:rPr lang="fr-FR" sz="2400" dirty="0" smtClean="0"/>
              <a:t> have </a:t>
            </a:r>
            <a:r>
              <a:rPr lang="fr-FR" sz="2400" dirty="0" err="1" smtClean="0"/>
              <a:t>eaten</a:t>
            </a:r>
            <a:r>
              <a:rPr lang="fr-FR" sz="2400" dirty="0" smtClean="0"/>
              <a:t> </a:t>
            </a:r>
            <a:r>
              <a:rPr lang="fr-FR" sz="2400" dirty="0" err="1" smtClean="0"/>
              <a:t>our</a:t>
            </a:r>
            <a:r>
              <a:rPr lang="fr-FR" sz="2400" dirty="0" smtClean="0"/>
              <a:t> </a:t>
            </a:r>
            <a:r>
              <a:rPr lang="fr-FR" sz="2400" dirty="0" err="1" smtClean="0"/>
              <a:t>lettuce</a:t>
            </a:r>
            <a:r>
              <a:rPr lang="fr-FR" sz="2400" dirty="0" smtClean="0"/>
              <a:t> </a:t>
            </a:r>
            <a:r>
              <a:rPr lang="fr-FR" sz="2400" dirty="0" smtClean="0"/>
              <a:t>! :D </a:t>
            </a:r>
          </a:p>
          <a:p>
            <a:pPr algn="ctr"/>
            <a:r>
              <a:rPr lang="fr-FR" sz="2400" dirty="0" smtClean="0"/>
              <a:t>Et aussi nos salades ! ^^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 rot="19478505">
            <a:off x="721896" y="529389"/>
            <a:ext cx="1463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 </a:t>
            </a:r>
            <a:r>
              <a:rPr lang="fr-FR" dirty="0" err="1" smtClean="0"/>
              <a:t>want</a:t>
            </a:r>
            <a:r>
              <a:rPr lang="fr-FR" dirty="0" smtClean="0"/>
              <a:t> more !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1594061">
            <a:off x="10367895" y="1365235"/>
            <a:ext cx="14826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do </a:t>
            </a:r>
            <a:r>
              <a:rPr lang="fr-FR" dirty="0" err="1" smtClean="0"/>
              <a:t>that</a:t>
            </a:r>
            <a:r>
              <a:rPr lang="fr-FR" dirty="0" smtClean="0"/>
              <a:t> more </a:t>
            </a:r>
            <a:r>
              <a:rPr lang="fr-FR" dirty="0" err="1" smtClean="0"/>
              <a:t>often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265415">
            <a:off x="1036997" y="2716133"/>
            <a:ext cx="9328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Good for </a:t>
            </a:r>
            <a:r>
              <a:rPr lang="fr-FR" dirty="0" err="1" smtClean="0"/>
              <a:t>health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 rot="869267">
            <a:off x="10396837" y="4331858"/>
            <a:ext cx="1739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« Wow !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cool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eat</a:t>
            </a:r>
            <a:r>
              <a:rPr lang="fr-FR" dirty="0" smtClean="0"/>
              <a:t> </a:t>
            </a:r>
            <a:r>
              <a:rPr lang="fr-FR" dirty="0" err="1" smtClean="0"/>
              <a:t>something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our</a:t>
            </a:r>
            <a:r>
              <a:rPr lang="fr-FR" dirty="0" smtClean="0"/>
              <a:t> mounds !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82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dirty="0" smtClean="0"/>
              <a:t>It </a:t>
            </a:r>
            <a:r>
              <a:rPr lang="fr-FR" b="1" u="sng" dirty="0" err="1" smtClean="0"/>
              <a:t>was</a:t>
            </a:r>
            <a:r>
              <a:rPr lang="fr-FR" b="1" u="sng" dirty="0" smtClean="0"/>
              <a:t> a </a:t>
            </a:r>
            <a:r>
              <a:rPr lang="fr-FR" b="1" u="sng" dirty="0" err="1" smtClean="0"/>
              <a:t>very</a:t>
            </a:r>
            <a:r>
              <a:rPr lang="fr-FR" b="1" u="sng" dirty="0" smtClean="0"/>
              <a:t> good </a:t>
            </a:r>
            <a:r>
              <a:rPr lang="fr-FR" b="1" u="sng" dirty="0" err="1" smtClean="0"/>
              <a:t>project</a:t>
            </a:r>
            <a:r>
              <a:rPr lang="fr-FR" b="1" u="sng" dirty="0" smtClean="0"/>
              <a:t> :D</a:t>
            </a:r>
            <a:endParaRPr lang="fr-FR" b="1" u="sng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71600" y="1596325"/>
            <a:ext cx="9601200" cy="4271075"/>
          </a:xfrm>
        </p:spPr>
        <p:txBody>
          <a:bodyPr>
            <a:normAutofit/>
          </a:bodyPr>
          <a:lstStyle/>
          <a:p>
            <a:r>
              <a:rPr lang="fr-FR" sz="4400" dirty="0" smtClean="0"/>
              <a:t>If </a:t>
            </a:r>
            <a:r>
              <a:rPr lang="fr-FR" sz="4400" dirty="0" err="1" smtClean="0"/>
              <a:t>we</a:t>
            </a:r>
            <a:r>
              <a:rPr lang="fr-FR" sz="4400" dirty="0" smtClean="0"/>
              <a:t> </a:t>
            </a:r>
            <a:r>
              <a:rPr lang="fr-FR" sz="4400" dirty="0" smtClean="0"/>
              <a:t>have </a:t>
            </a:r>
            <a:r>
              <a:rPr lang="fr-FR" sz="4400" dirty="0" err="1" smtClean="0"/>
              <a:t>done</a:t>
            </a:r>
            <a:r>
              <a:rPr lang="fr-FR" sz="4400" dirty="0" smtClean="0"/>
              <a:t> </a:t>
            </a:r>
            <a:r>
              <a:rPr lang="fr-FR" sz="4400" dirty="0" err="1" smtClean="0"/>
              <a:t>this</a:t>
            </a:r>
            <a:r>
              <a:rPr lang="fr-FR" sz="4400" dirty="0" smtClean="0"/>
              <a:t> </a:t>
            </a:r>
            <a:r>
              <a:rPr lang="fr-FR" sz="4400" dirty="0" err="1" smtClean="0"/>
              <a:t>project</a:t>
            </a:r>
            <a:r>
              <a:rPr lang="fr-FR" sz="4400" dirty="0" smtClean="0"/>
              <a:t>, </a:t>
            </a:r>
            <a:r>
              <a:rPr lang="fr-FR" sz="4400" dirty="0" err="1" smtClean="0"/>
              <a:t>it’s</a:t>
            </a:r>
            <a:r>
              <a:rPr lang="fr-FR" sz="4400" smtClean="0"/>
              <a:t> </a:t>
            </a:r>
            <a:r>
              <a:rPr lang="fr-FR" sz="4400" smtClean="0"/>
              <a:t>to </a:t>
            </a:r>
            <a:r>
              <a:rPr lang="fr-FR" sz="4400" dirty="0" err="1" smtClean="0"/>
              <a:t>protect</a:t>
            </a:r>
            <a:r>
              <a:rPr lang="fr-FR" sz="4400" dirty="0" smtClean="0"/>
              <a:t> </a:t>
            </a:r>
            <a:r>
              <a:rPr lang="fr-FR" sz="4400" dirty="0" err="1" smtClean="0"/>
              <a:t>our</a:t>
            </a:r>
            <a:r>
              <a:rPr lang="fr-FR" sz="4400" dirty="0" smtClean="0"/>
              <a:t> </a:t>
            </a:r>
            <a:r>
              <a:rPr lang="fr-FR" sz="4400" dirty="0" err="1" smtClean="0"/>
              <a:t>planet</a:t>
            </a:r>
            <a:r>
              <a:rPr lang="fr-FR" sz="4400" dirty="0" smtClean="0"/>
              <a:t> ! </a:t>
            </a:r>
          </a:p>
          <a:p>
            <a:r>
              <a:rPr lang="fr-FR" sz="4400" dirty="0" err="1" smtClean="0"/>
              <a:t>What</a:t>
            </a:r>
            <a:r>
              <a:rPr lang="fr-FR" sz="4400" dirty="0" smtClean="0"/>
              <a:t> about </a:t>
            </a:r>
            <a:r>
              <a:rPr lang="fr-FR" sz="4400" dirty="0" err="1" smtClean="0"/>
              <a:t>you</a:t>
            </a:r>
            <a:r>
              <a:rPr lang="fr-FR" sz="4400" dirty="0" smtClean="0"/>
              <a:t> ? ;)</a:t>
            </a:r>
            <a:endParaRPr lang="fr-FR" sz="4400" dirty="0"/>
          </a:p>
        </p:txBody>
      </p:sp>
      <p:pic>
        <p:nvPicPr>
          <p:cNvPr id="4" name="Image 3" descr="Smiley Zwinkern Emoticon · Kostenlose Vektorgrafik auf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170" y="2382252"/>
            <a:ext cx="4770331" cy="48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554531" y="3893561"/>
            <a:ext cx="2303363" cy="80239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492" y="0"/>
            <a:ext cx="7923316" cy="6718312"/>
          </a:xfrm>
        </p:spPr>
      </p:pic>
      <p:sp>
        <p:nvSpPr>
          <p:cNvPr id="3" name="Rectangle 2"/>
          <p:cNvSpPr/>
          <p:nvPr/>
        </p:nvSpPr>
        <p:spPr>
          <a:xfrm>
            <a:off x="2317510" y="5932755"/>
            <a:ext cx="7917439" cy="7855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395749" y="5943600"/>
            <a:ext cx="7616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Places for plants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delimited</a:t>
            </a:r>
            <a:r>
              <a:rPr lang="fr-FR" sz="2400" dirty="0" smtClean="0"/>
              <a:t>. </a:t>
            </a:r>
            <a:r>
              <a:rPr lang="fr-FR" sz="2400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fr-FR" sz="2400" dirty="0" smtClean="0">
                <a:sym typeface="Wingdings" panose="05000000000000000000" pitchFamily="2" charset="2"/>
              </a:rPr>
              <a:t> On a délimité les espaces à planter !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 rot="895133">
            <a:off x="10347057" y="428624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 happy to do </a:t>
            </a:r>
            <a:r>
              <a:rPr lang="fr-FR" dirty="0" err="1" smtClean="0"/>
              <a:t>that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 rot="20803066">
            <a:off x="948295" y="2124360"/>
            <a:ext cx="128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sun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hot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972968">
            <a:off x="10473668" y="3414887"/>
            <a:ext cx="14287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 </a:t>
            </a:r>
            <a:r>
              <a:rPr lang="fr-FR" dirty="0" err="1" smtClean="0"/>
              <a:t>don’t</a:t>
            </a:r>
            <a:r>
              <a:rPr lang="fr-FR" dirty="0" smtClean="0"/>
              <a:t> know if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, but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</a:t>
            </a:r>
            <a:r>
              <a:rPr lang="fr-FR" dirty="0" smtClean="0"/>
              <a:t>to</a:t>
            </a:r>
            <a:r>
              <a:rPr lang="fr-FR" dirty="0" smtClean="0"/>
              <a:t> </a:t>
            </a:r>
            <a:r>
              <a:rPr lang="fr-FR" dirty="0" smtClean="0"/>
              <a:t>help us.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20547730">
            <a:off x="1351060" y="5186591"/>
            <a:ext cx="881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^_^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72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4166886" y="1690688"/>
            <a:ext cx="2407534" cy="50850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092" y="0"/>
            <a:ext cx="796381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4091" y="6030410"/>
            <a:ext cx="7963815" cy="8275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9254725" y="6030410"/>
            <a:ext cx="7963813" cy="82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032001" y="6030410"/>
            <a:ext cx="8045904" cy="82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Mounds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delimited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barks</a:t>
            </a:r>
            <a:r>
              <a:rPr lang="fr-FR" sz="2400" dirty="0" smtClean="0"/>
              <a:t>. </a:t>
            </a:r>
            <a:r>
              <a:rPr lang="fr-FR" sz="2400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fr-FR" sz="2400" dirty="0" smtClean="0">
                <a:sym typeface="Wingdings" panose="05000000000000000000" pitchFamily="2" charset="2"/>
              </a:rPr>
              <a:t> On a délimité nos buttes avec des écorces !</a:t>
            </a:r>
            <a:endParaRPr lang="fr-FR" sz="2400" dirty="0"/>
          </a:p>
        </p:txBody>
      </p:sp>
      <p:sp>
        <p:nvSpPr>
          <p:cNvPr id="3" name="ZoneTexte 2"/>
          <p:cNvSpPr txBox="1"/>
          <p:nvPr/>
        </p:nvSpPr>
        <p:spPr>
          <a:xfrm rot="541904">
            <a:off x="10538940" y="653089"/>
            <a:ext cx="15287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Everyone</a:t>
            </a:r>
            <a:r>
              <a:rPr lang="fr-FR" dirty="0" smtClean="0"/>
              <a:t> </a:t>
            </a:r>
            <a:r>
              <a:rPr lang="fr-FR" dirty="0" err="1" smtClean="0"/>
              <a:t>helped</a:t>
            </a:r>
            <a:r>
              <a:rPr lang="fr-FR" dirty="0" smtClean="0"/>
              <a:t> for mounds !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 rot="21001901">
            <a:off x="871538" y="1944939"/>
            <a:ext cx="942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Nobody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bored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 rot="1074241">
            <a:off x="10544926" y="2705253"/>
            <a:ext cx="1254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smile</a:t>
            </a:r>
            <a:r>
              <a:rPr lang="fr-FR" dirty="0" smtClean="0"/>
              <a:t> </a:t>
            </a:r>
            <a:r>
              <a:rPr lang="fr-FR" dirty="0" smtClean="0"/>
              <a:t>on </a:t>
            </a:r>
            <a:r>
              <a:rPr lang="fr-FR" dirty="0" err="1" smtClean="0"/>
              <a:t>every</a:t>
            </a:r>
            <a:r>
              <a:rPr lang="fr-FR" dirty="0" smtClean="0"/>
              <a:t> face!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 rot="20923074">
            <a:off x="805571" y="4229102"/>
            <a:ext cx="12300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Happinesswas</a:t>
            </a:r>
            <a:r>
              <a:rPr lang="fr-FR" dirty="0" smtClean="0"/>
              <a:t> </a:t>
            </a:r>
            <a:r>
              <a:rPr lang="fr-FR" dirty="0" err="1" smtClean="0"/>
              <a:t>here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.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22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3281" y="1446835"/>
            <a:ext cx="5197034" cy="243853"/>
          </a:xfrm>
        </p:spPr>
        <p:txBody>
          <a:bodyPr>
            <a:normAutofit fontScale="90000"/>
          </a:bodyPr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278" y="568"/>
            <a:ext cx="8147443" cy="6857432"/>
          </a:xfrm>
        </p:spPr>
      </p:pic>
      <p:sp>
        <p:nvSpPr>
          <p:cNvPr id="6" name="Rectangle 5"/>
          <p:cNvSpPr/>
          <p:nvPr/>
        </p:nvSpPr>
        <p:spPr>
          <a:xfrm>
            <a:off x="2022277" y="6111433"/>
            <a:ext cx="8147443" cy="734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022276" y="6063430"/>
            <a:ext cx="8147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The m</a:t>
            </a:r>
            <a:r>
              <a:rPr lang="fr-FR" sz="2400" dirty="0" smtClean="0"/>
              <a:t>ounds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covered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</a:t>
            </a:r>
            <a:r>
              <a:rPr lang="fr-FR" sz="2400" dirty="0" err="1" smtClean="0"/>
              <a:t>ground</a:t>
            </a:r>
            <a:r>
              <a:rPr lang="fr-FR" sz="2400" dirty="0" smtClean="0"/>
              <a:t>.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fr-FR" sz="2400" dirty="0" smtClean="0">
                <a:sym typeface="Wingdings" panose="05000000000000000000" pitchFamily="2" charset="2"/>
              </a:rPr>
              <a:t> On a recouvert nos buttes de terres ! </a:t>
            </a:r>
            <a:endParaRPr lang="fr-FR" sz="2400" dirty="0"/>
          </a:p>
        </p:txBody>
      </p:sp>
      <p:pic>
        <p:nvPicPr>
          <p:cNvPr id="3" name="Image 2" descr="Smiley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575" y="501968"/>
            <a:ext cx="1584960" cy="1188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ZoneTexte 4"/>
          <p:cNvSpPr txBox="1"/>
          <p:nvPr/>
        </p:nvSpPr>
        <p:spPr>
          <a:xfrm>
            <a:off x="10856422" y="1812174"/>
            <a:ext cx="164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Yay</a:t>
            </a:r>
            <a:r>
              <a:rPr lang="fr-FR" dirty="0" smtClean="0"/>
              <a:t> !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856211" y="2181506"/>
            <a:ext cx="698269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700" dirty="0" smtClean="0"/>
              <a:t>!</a:t>
            </a:r>
            <a:endParaRPr lang="fr-FR" sz="287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9631" y="1180994"/>
            <a:ext cx="5358848" cy="76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4307" y="1347537"/>
            <a:ext cx="4037482" cy="1211252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5099" y="0"/>
            <a:ext cx="8067554" cy="68742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75099" y="6053559"/>
            <a:ext cx="8067554" cy="8206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921397" y="6053559"/>
            <a:ext cx="7974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Straw</a:t>
            </a:r>
            <a:r>
              <a:rPr lang="fr-FR" sz="2400" dirty="0" smtClean="0"/>
              <a:t> </a:t>
            </a:r>
            <a:r>
              <a:rPr lang="fr-FR" sz="2400" dirty="0" smtClean="0"/>
              <a:t>to </a:t>
            </a:r>
            <a:r>
              <a:rPr lang="fr-FR" sz="2400" dirty="0" err="1" smtClean="0"/>
              <a:t>protect</a:t>
            </a:r>
            <a:r>
              <a:rPr lang="fr-FR" sz="2400" dirty="0" smtClean="0"/>
              <a:t> plants </a:t>
            </a:r>
            <a:r>
              <a:rPr lang="fr-FR" sz="2400" dirty="0" err="1" smtClean="0"/>
              <a:t>was</a:t>
            </a:r>
            <a:r>
              <a:rPr lang="fr-FR" sz="2400" dirty="0" smtClean="0"/>
              <a:t> </a:t>
            </a:r>
            <a:r>
              <a:rPr lang="fr-FR" sz="2400" dirty="0" err="1" smtClean="0"/>
              <a:t>prepared</a:t>
            </a:r>
            <a:r>
              <a:rPr lang="fr-FR" sz="2400" dirty="0" smtClean="0"/>
              <a:t>. </a:t>
            </a:r>
            <a:r>
              <a:rPr lang="fr-FR" sz="2400" dirty="0" smtClean="0"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fr-FR" sz="2400" dirty="0" smtClean="0">
                <a:sym typeface="Wingdings" panose="05000000000000000000" pitchFamily="2" charset="2"/>
              </a:rPr>
              <a:t> On a préparé la paille qui protégera les plantes !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0050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V="1">
            <a:off x="5312779" y="4590809"/>
            <a:ext cx="1736204" cy="305282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547" y="0"/>
            <a:ext cx="8067553" cy="6849017"/>
          </a:xfrm>
        </p:spPr>
      </p:pic>
      <p:sp>
        <p:nvSpPr>
          <p:cNvPr id="5" name="Rectangle 4"/>
          <p:cNvSpPr/>
          <p:nvPr/>
        </p:nvSpPr>
        <p:spPr>
          <a:xfrm>
            <a:off x="1944547" y="6053559"/>
            <a:ext cx="8067553" cy="804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1843268" y="6018020"/>
            <a:ext cx="8270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Seedlings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planted</a:t>
            </a:r>
            <a:r>
              <a:rPr lang="fr-FR" sz="2400" dirty="0" smtClean="0"/>
              <a:t> </a:t>
            </a:r>
            <a:r>
              <a:rPr lang="fr-FR" sz="2400" dirty="0" smtClean="0"/>
              <a:t>on </a:t>
            </a:r>
            <a:r>
              <a:rPr lang="fr-FR" sz="2400" dirty="0" err="1" smtClean="0"/>
              <a:t>our</a:t>
            </a:r>
            <a:r>
              <a:rPr lang="fr-FR" sz="2400" dirty="0" smtClean="0"/>
              <a:t> mounds </a:t>
            </a:r>
            <a:r>
              <a:rPr lang="fr-FR" sz="2400" dirty="0" smtClean="0"/>
              <a:t>by</a:t>
            </a:r>
            <a:r>
              <a:rPr lang="fr-FR" sz="2400" dirty="0" smtClean="0"/>
              <a:t> grade 9 </a:t>
            </a:r>
            <a:r>
              <a:rPr lang="fr-FR" sz="2400" dirty="0" smtClean="0"/>
              <a:t>E. </a:t>
            </a:r>
            <a:r>
              <a:rPr lang="fr-FR" sz="2400" dirty="0" smtClean="0">
                <a:sym typeface="Wingdings" panose="05000000000000000000" pitchFamily="2" charset="2"/>
              </a:rPr>
              <a:t> </a:t>
            </a:r>
          </a:p>
          <a:p>
            <a:pPr algn="ctr"/>
            <a:r>
              <a:rPr lang="fr-FR" sz="2400" dirty="0" smtClean="0">
                <a:sym typeface="Wingdings" panose="05000000000000000000" pitchFamily="2" charset="2"/>
              </a:rPr>
              <a:t>On a planté nos semis dans nos buttes respectives en 4</a:t>
            </a:r>
            <a:r>
              <a:rPr lang="fr-FR" sz="2400" baseline="30000" dirty="0" smtClean="0">
                <a:sym typeface="Wingdings" panose="05000000000000000000" pitchFamily="2" charset="2"/>
              </a:rPr>
              <a:t>ème</a:t>
            </a:r>
            <a:r>
              <a:rPr lang="fr-FR" sz="2400" dirty="0" smtClean="0">
                <a:sym typeface="Wingdings" panose="05000000000000000000" pitchFamily="2" charset="2"/>
              </a:rPr>
              <a:t> E.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92715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37276" y="1990846"/>
            <a:ext cx="4629873" cy="180854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169" y="0"/>
            <a:ext cx="8088059" cy="6858000"/>
          </a:xfrm>
        </p:spPr>
      </p:pic>
      <p:sp>
        <p:nvSpPr>
          <p:cNvPr id="5" name="Rectangle 4"/>
          <p:cNvSpPr/>
          <p:nvPr/>
        </p:nvSpPr>
        <p:spPr>
          <a:xfrm>
            <a:off x="2128170" y="6053559"/>
            <a:ext cx="8088059" cy="8044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759825" y="6053559"/>
            <a:ext cx="6866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</a:t>
            </a:r>
            <a:r>
              <a:rPr lang="fr-FR" sz="2400" dirty="0" smtClean="0"/>
              <a:t>in </a:t>
            </a:r>
            <a:r>
              <a:rPr lang="fr-FR" sz="2400" dirty="0" smtClean="0"/>
              <a:t>Grade 9 A </a:t>
            </a:r>
            <a:r>
              <a:rPr lang="fr-FR" sz="2400" dirty="0" smtClean="0"/>
              <a:t>!</a:t>
            </a:r>
          </a:p>
          <a:p>
            <a:pPr algn="ctr"/>
            <a:r>
              <a:rPr lang="fr-FR" sz="2400" dirty="0" smtClean="0"/>
              <a:t> Pareil en 4</a:t>
            </a:r>
            <a:r>
              <a:rPr lang="fr-FR" sz="2400" baseline="30000" dirty="0" smtClean="0"/>
              <a:t>ème</a:t>
            </a:r>
            <a:r>
              <a:rPr lang="fr-FR" sz="2400" dirty="0" smtClean="0"/>
              <a:t> A !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770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53427" y="2476981"/>
            <a:ext cx="4919241" cy="1477219"/>
          </a:xfrm>
        </p:spPr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767" y="8746"/>
            <a:ext cx="7999126" cy="6849254"/>
          </a:xfrm>
        </p:spPr>
      </p:pic>
      <p:sp>
        <p:nvSpPr>
          <p:cNvPr id="5" name="Rectangle 4"/>
          <p:cNvSpPr/>
          <p:nvPr/>
        </p:nvSpPr>
        <p:spPr>
          <a:xfrm>
            <a:off x="2172637" y="5998515"/>
            <a:ext cx="8021256" cy="8507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16897" y="5925924"/>
            <a:ext cx="7999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mounds have been mulched to protect them from the sun and help them to </a:t>
            </a:r>
            <a:r>
              <a:rPr lang="en-US" dirty="0" smtClean="0"/>
              <a:t>save</a:t>
            </a:r>
            <a:r>
              <a:rPr lang="en-US" dirty="0" smtClean="0"/>
              <a:t> </a:t>
            </a:r>
            <a:r>
              <a:rPr lang="en-US" dirty="0" smtClean="0"/>
              <a:t>water !</a:t>
            </a:r>
          </a:p>
          <a:p>
            <a:pPr algn="ctr"/>
            <a:r>
              <a:rPr lang="en-US" dirty="0" smtClean="0"/>
              <a:t> On a </a:t>
            </a:r>
            <a:r>
              <a:rPr lang="en-US" dirty="0" err="1" smtClean="0"/>
              <a:t>paillé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buttes pour les </a:t>
            </a:r>
            <a:r>
              <a:rPr lang="en-US" dirty="0" err="1" smtClean="0"/>
              <a:t>protéger</a:t>
            </a:r>
            <a:r>
              <a:rPr lang="en-US" dirty="0" smtClean="0"/>
              <a:t> du </a:t>
            </a:r>
            <a:r>
              <a:rPr lang="en-US" dirty="0" err="1" smtClean="0"/>
              <a:t>soleil</a:t>
            </a:r>
            <a:r>
              <a:rPr lang="en-US" dirty="0" smtClean="0"/>
              <a:t> et les aider à </a:t>
            </a:r>
            <a:r>
              <a:rPr lang="en-US" dirty="0" err="1" smtClean="0"/>
              <a:t>garder</a:t>
            </a:r>
            <a:r>
              <a:rPr lang="en-US" dirty="0" smtClean="0"/>
              <a:t> </a:t>
            </a:r>
            <a:r>
              <a:rPr lang="en-US" dirty="0" err="1" smtClean="0"/>
              <a:t>l’eau</a:t>
            </a:r>
            <a:r>
              <a:rPr lang="en-US" dirty="0" smtClean="0"/>
              <a:t> !</a:t>
            </a:r>
            <a:endParaRPr lang="fr-FR" dirty="0"/>
          </a:p>
        </p:txBody>
      </p:sp>
      <p:sp>
        <p:nvSpPr>
          <p:cNvPr id="3" name="Soleil 2"/>
          <p:cNvSpPr/>
          <p:nvPr/>
        </p:nvSpPr>
        <p:spPr>
          <a:xfrm>
            <a:off x="10482349" y="623455"/>
            <a:ext cx="1371600" cy="1238596"/>
          </a:xfrm>
          <a:prstGeom prst="su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10914610" y="1862051"/>
            <a:ext cx="1496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Yay</a:t>
            </a:r>
            <a:r>
              <a:rPr lang="fr-FR" dirty="0" smtClean="0"/>
              <a:t>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85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97260" y="2617941"/>
            <a:ext cx="2793304" cy="3047236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21" y="0"/>
            <a:ext cx="4548558" cy="6858000"/>
          </a:xfrm>
        </p:spPr>
      </p:pic>
      <p:sp>
        <p:nvSpPr>
          <p:cNvPr id="5" name="Rectangle 4"/>
          <p:cNvSpPr/>
          <p:nvPr/>
        </p:nvSpPr>
        <p:spPr>
          <a:xfrm>
            <a:off x="3868615" y="6037385"/>
            <a:ext cx="4583723" cy="820615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06710" y="6067652"/>
            <a:ext cx="454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2 </a:t>
            </a:r>
            <a:r>
              <a:rPr lang="fr-FR" sz="1600" dirty="0" err="1" smtClean="0"/>
              <a:t>months</a:t>
            </a:r>
            <a:r>
              <a:rPr lang="fr-FR" sz="1600" dirty="0" smtClean="0"/>
              <a:t> </a:t>
            </a:r>
            <a:r>
              <a:rPr lang="fr-FR" sz="1600" dirty="0" err="1" smtClean="0"/>
              <a:t>later</a:t>
            </a:r>
            <a:r>
              <a:rPr lang="fr-FR" sz="1600" dirty="0" smtClean="0"/>
              <a:t>, </a:t>
            </a:r>
            <a:r>
              <a:rPr lang="fr-FR" sz="1600" dirty="0" err="1" smtClean="0"/>
              <a:t>we</a:t>
            </a:r>
            <a:r>
              <a:rPr lang="fr-FR" sz="1600" dirty="0" smtClean="0"/>
              <a:t> </a:t>
            </a:r>
            <a:r>
              <a:rPr lang="fr-FR" sz="1600" dirty="0" err="1" smtClean="0"/>
              <a:t>can</a:t>
            </a:r>
            <a:r>
              <a:rPr lang="fr-FR" sz="1600" dirty="0" smtClean="0"/>
              <a:t> </a:t>
            </a:r>
            <a:r>
              <a:rPr lang="fr-FR" sz="1600" dirty="0" err="1" smtClean="0"/>
              <a:t>see</a:t>
            </a:r>
            <a:r>
              <a:rPr lang="fr-FR" sz="1600" dirty="0" smtClean="0"/>
              <a:t> the final </a:t>
            </a:r>
            <a:r>
              <a:rPr lang="fr-FR" sz="1600" dirty="0" err="1" smtClean="0"/>
              <a:t>result</a:t>
            </a:r>
            <a:r>
              <a:rPr lang="fr-FR" sz="1600" dirty="0" smtClean="0"/>
              <a:t> !</a:t>
            </a:r>
          </a:p>
          <a:p>
            <a:pPr algn="ctr"/>
            <a:r>
              <a:rPr lang="fr-FR" sz="1600" dirty="0" smtClean="0"/>
              <a:t>2 mois plus tard, nous pouvons voir le résultat final !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05594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117</TotalTime>
  <Words>352</Words>
  <Application>Microsoft Office PowerPoint</Application>
  <PresentationFormat>Grand écran</PresentationFormat>
  <Paragraphs>43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Franklin Gothic Book</vt:lpstr>
      <vt:lpstr>Wingdings</vt:lpstr>
      <vt:lpstr>Crop</vt:lpstr>
      <vt:lpstr>/Our project of permaculture/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It was a very good project :D</vt:lpstr>
    </vt:vector>
  </TitlesOfParts>
  <Company>COLLEGE PROVINCE SUD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Utilisateur Windows</cp:lastModifiedBy>
  <cp:revision>14</cp:revision>
  <dcterms:created xsi:type="dcterms:W3CDTF">2020-10-26T23:53:50Z</dcterms:created>
  <dcterms:modified xsi:type="dcterms:W3CDTF">2020-11-05T22:44:33Z</dcterms:modified>
</cp:coreProperties>
</file>