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1.jpeg" ContentType="image/jpeg"/>
  <Override PartName="/ppt/media/image4.jpeg" ContentType="image/jpeg"/>
  <Override PartName="/ppt/media/image1.jpeg" ContentType="image/jpeg"/>
  <Override PartName="/ppt/media/image8.jpeg" ContentType="image/jpeg"/>
  <Override PartName="/ppt/media/image12.jpeg" ContentType="image/jpeg"/>
  <Override PartName="/ppt/media/image5.jpeg" ContentType="image/jpeg"/>
  <Override PartName="/ppt/media/image2.jpeg" ContentType="image/jpeg"/>
  <Override PartName="/ppt/media/image9.jpeg" ContentType="image/jpeg"/>
  <Override PartName="/ppt/media/image6.jpeg" ContentType="image/jpeg"/>
  <Override PartName="/ppt/media/image10.jpeg" ContentType="image/jpeg"/>
  <Override PartName="/ppt/media/image3.jpeg" ContentType="image/jpeg"/>
  <Override PartName="/ppt/media/image7.jpeg" ContentType="image/jpe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2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5.xml.rels" ContentType="application/vnd.openxmlformats-package.relationships+xml"/>
  <Override PartName="/ppt/slides/_rels/slide4.xml.rels" ContentType="application/vnd.openxmlformats-package.relationships+xml"/>
  <Override PartName="/ppt/slides/_rels/slide14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822960" y="2970000"/>
            <a:ext cx="752076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6400" y="297000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822960" y="297000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822960" y="1100520"/>
            <a:ext cx="7520760" cy="3579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822960" y="365760"/>
            <a:ext cx="7520760" cy="4314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822960" y="297000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822960" y="1100520"/>
            <a:ext cx="7520760" cy="3579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6400" y="297000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822960" y="2970000"/>
            <a:ext cx="752040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822960" y="2970000"/>
            <a:ext cx="752076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676400" y="297000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822960" y="297000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822960" y="365760"/>
            <a:ext cx="7520760" cy="4314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822960" y="297000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3579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6400" y="297000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6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6400" y="1100520"/>
            <a:ext cx="366984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822960" y="2970000"/>
            <a:ext cx="7520400" cy="170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2520" y="5050800"/>
            <a:ext cx="3573720" cy="1806840"/>
          </a:xfrm>
          <a:prstGeom prst="rect">
            <a:avLst/>
          </a:prstGeom>
          <a:solidFill>
            <a:srgbClr val="f96a1b"/>
          </a:solidFill>
        </p:spPr>
      </p:sp>
      <p:sp>
        <p:nvSpPr>
          <p:cNvPr id="1" name="CustomShape 2"/>
          <p:cNvSpPr/>
          <p:nvPr/>
        </p:nvSpPr>
        <p:spPr>
          <a:xfrm>
            <a:off x="-2520" y="5051160"/>
            <a:ext cx="9146160" cy="1806480"/>
          </a:xfrm>
          <a:prstGeom prst="rect">
            <a:avLst/>
          </a:prstGeom>
          <a:solidFill>
            <a:srgbClr val="08a1d9"/>
          </a:solidFill>
        </p:spPr>
      </p:sp>
      <p:sp>
        <p:nvSpPr>
          <p:cNvPr id="2" name="CustomShape 3"/>
          <p:cNvSpPr/>
          <p:nvPr/>
        </p:nvSpPr>
        <p:spPr>
          <a:xfrm>
            <a:off x="0" y="2647800"/>
            <a:ext cx="3571560" cy="4209840"/>
          </a:xfrm>
          <a:prstGeom prst="rect">
            <a:avLst/>
          </a:prstGeom>
          <a:solidFill>
            <a:srgbClr val="f96a1b"/>
          </a:solidFill>
        </p:spPr>
      </p:sp>
      <p:sp>
        <p:nvSpPr>
          <p:cNvPr id="3" name="CustomShape 4"/>
          <p:cNvSpPr/>
          <p:nvPr/>
        </p:nvSpPr>
        <p:spPr>
          <a:xfrm>
            <a:off x="-2520" y="-1080"/>
            <a:ext cx="9146160" cy="6858720"/>
          </a:xfrm>
          <a:prstGeom prst="rect">
            <a:avLst/>
          </a:prstGeom>
          <a:solidFill>
            <a:srgbClr val="08a1d9"/>
          </a:solidFill>
        </p:spPr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1114920" y="3731040"/>
            <a:ext cx="5648400" cy="1203840"/>
          </a:xfrm>
          <a:prstGeom prst="rect">
            <a:avLst/>
          </a:prstGeom>
        </p:spPr>
        <p:txBody>
          <a:bodyPr anchor="b" bIns="9000"/>
          <a:p>
            <a:pPr>
              <a:lnSpc>
                <a:spcPct val="100000"/>
              </a:lnSpc>
            </a:pPr>
            <a:r>
              <a:rPr lang="fr-FR" sz="3200">
                <a:solidFill>
                  <a:srgbClr val="000000"/>
                </a:solidFill>
                <a:latin typeface="Franklin Gothic Medium"/>
              </a:rPr>
              <a:t>Cliquez pour éditer le format du texte-titreModifiez le style du titre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fr-FR">
                <a:solidFill>
                  <a:srgbClr val="000000"/>
                </a:solidFill>
                <a:latin typeface="Franklin Gothic Book"/>
              </a:rPr>
              <a:t>20/06/2012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6111C191-1121-4131-9101-813100D101F1}" type="slidenum">
              <a:rPr lang="fr-FR">
                <a:solidFill>
                  <a:srgbClr val="000000"/>
                </a:solidFill>
                <a:latin typeface="Franklin Gothic Book"/>
              </a:rPr>
              <a:t>&lt;numéro&gt;</a:t>
            </a:fld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fr-FR"/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/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/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/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/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/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/>
              <a:t>Septième niveau de plan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-2520" y="5050800"/>
            <a:ext cx="3573720" cy="1806840"/>
          </a:xfrm>
          <a:prstGeom prst="rect">
            <a:avLst/>
          </a:prstGeom>
          <a:solidFill>
            <a:srgbClr val="f96a1b"/>
          </a:solidFill>
        </p:spPr>
      </p:sp>
      <p:sp>
        <p:nvSpPr>
          <p:cNvPr id="42" name="CustomShape 2"/>
          <p:cNvSpPr/>
          <p:nvPr/>
        </p:nvSpPr>
        <p:spPr>
          <a:xfrm>
            <a:off x="-2520" y="5051160"/>
            <a:ext cx="9146160" cy="1806480"/>
          </a:xfrm>
          <a:prstGeom prst="rect">
            <a:avLst/>
          </a:prstGeom>
          <a:solidFill>
            <a:srgbClr val="08a1d9"/>
          </a:solidFill>
        </p:spPr>
      </p:sp>
      <p:sp>
        <p:nvSpPr>
          <p:cNvPr id="43" name="PlaceHolder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Cliquez pour éditer le format du texte-titreModifiez le style du titre</a:t>
            </a:r>
            <a:endParaRPr/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357948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b="1" lang="fr-FR" sz="1600">
                <a:solidFill>
                  <a:srgbClr val="000000"/>
                </a:solidFill>
                <a:latin typeface="Franklin Gothic Book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fr-FR" sz="1600">
                <a:solidFill>
                  <a:srgbClr val="000000"/>
                </a:solidFill>
                <a:latin typeface="Franklin Gothic Book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fr-FR" sz="1600">
                <a:solidFill>
                  <a:srgbClr val="000000"/>
                </a:solidFill>
                <a:latin typeface="Franklin Gothic Book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fr-FR" sz="1600">
                <a:solidFill>
                  <a:srgbClr val="000000"/>
                </a:solidFill>
                <a:latin typeface="Franklin Gothic Book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fr-FR" sz="1600">
                <a:solidFill>
                  <a:srgbClr val="000000"/>
                </a:solidFill>
                <a:latin typeface="Franklin Gothic Book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fr-FR" sz="1600">
                <a:solidFill>
                  <a:srgbClr val="000000"/>
                </a:solidFill>
                <a:latin typeface="Franklin Gothic Book"/>
              </a:rPr>
              <a:t>Sixième niveau de plan</a:t>
            </a:r>
            <a:endParaRPr/>
          </a:p>
          <a:p>
            <a:pPr>
              <a:lnSpc>
                <a:spcPct val="100000"/>
              </a:lnSpc>
            </a:pPr>
            <a:r>
              <a:rPr b="1" lang="fr-FR" sz="1600">
                <a:solidFill>
                  <a:srgbClr val="000000"/>
                </a:solidFill>
                <a:latin typeface="Franklin Gothic Book"/>
              </a:rPr>
              <a:t>Septième niveau de planModifiez les styles du texte du masque</a:t>
            </a:r>
            <a:endParaRPr/>
          </a:p>
          <a:p>
            <a:pPr lvl="1">
              <a:lnSpc>
                <a:spcPct val="100000"/>
              </a:lnSpc>
              <a:buFont charset="2" typeface="Wingdings"/>
              <a:buChar char=""/>
            </a:pPr>
            <a:r>
              <a:rPr lang="fr-FR" sz="1600">
                <a:solidFill>
                  <a:srgbClr val="000000"/>
                </a:solidFill>
                <a:latin typeface="Franklin Gothic Book"/>
              </a:rPr>
              <a:t>Deuxième niveau</a:t>
            </a:r>
            <a:endParaRPr/>
          </a:p>
          <a:p>
            <a:pPr lvl="1">
              <a:buFont charset="2" typeface="Wingdings"/>
              <a:buChar char=""/>
            </a:pPr>
            <a:r>
              <a:rPr lang="fr-FR" sz="1600">
                <a:solidFill>
                  <a:srgbClr val="000000"/>
                </a:solidFill>
                <a:latin typeface="Franklin Gothic Book"/>
              </a:rPr>
              <a:t>Troisième niveau</a:t>
            </a:r>
            <a:endParaRPr/>
          </a:p>
          <a:p>
            <a:pPr lvl="2">
              <a:buFont charset="2" typeface="Wingdings"/>
              <a:buChar char=""/>
            </a:pPr>
            <a:r>
              <a:rPr lang="fr-FR" sz="1600">
                <a:solidFill>
                  <a:srgbClr val="000000"/>
                </a:solidFill>
                <a:latin typeface="Franklin Gothic Book"/>
              </a:rPr>
              <a:t>Quatrième niveau</a:t>
            </a:r>
            <a:endParaRPr/>
          </a:p>
          <a:p>
            <a:pPr lvl="3">
              <a:buFont charset="2" typeface="Wingdings"/>
              <a:buChar char=""/>
            </a:pPr>
            <a:r>
              <a:rPr lang="fr-FR" sz="1600">
                <a:solidFill>
                  <a:srgbClr val="000000"/>
                </a:solidFill>
                <a:latin typeface="Franklin Gothic Book"/>
              </a:rPr>
              <a:t>Cinquième niveau</a:t>
            </a:r>
            <a:endParaRPr/>
          </a:p>
        </p:txBody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fr-FR">
                <a:solidFill>
                  <a:srgbClr val="000000"/>
                </a:solidFill>
                <a:latin typeface="Franklin Gothic Book"/>
              </a:rPr>
              <a:t>20/06/2012</a:t>
            </a:r>
            <a:endParaRPr/>
          </a:p>
        </p:txBody>
      </p:sp>
      <p:sp>
        <p:nvSpPr>
          <p:cNvPr id="46" name="PlaceHolder 6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7" name="PlaceHolder 7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D11141B1-1161-4191-B131-815171616101}" type="slidenum">
              <a:rPr lang="fr-FR">
                <a:solidFill>
                  <a:srgbClr val="000000"/>
                </a:solidFill>
                <a:latin typeface="Franklin Gothic Book"/>
              </a:rPr>
              <a:t>&lt;numéro&gt;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251640" y="2598480"/>
            <a:ext cx="5648400" cy="1203840"/>
          </a:xfrm>
          <a:prstGeom prst="rect">
            <a:avLst/>
          </a:prstGeom>
        </p:spPr>
        <p:txBody>
          <a:bodyPr anchor="b" bIns="9000"/>
          <a:p>
            <a:pPr>
              <a:lnSpc>
                <a:spcPct val="100000"/>
              </a:lnSpc>
            </a:pPr>
            <a:r>
              <a:rPr lang="fr-FR" sz="5400" u="sng">
                <a:solidFill>
                  <a:srgbClr val="c00000"/>
                </a:solidFill>
                <a:latin typeface="Franklin Gothic Medium"/>
              </a:rPr>
              <a:t>Riding Zone</a:t>
            </a:r>
            <a:endParaRPr/>
          </a:p>
        </p:txBody>
      </p:sp>
      <p:sp>
        <p:nvSpPr>
          <p:cNvPr id="81" name="TextShape 2"/>
          <p:cNvSpPr txBox="1"/>
          <p:nvPr/>
        </p:nvSpPr>
        <p:spPr>
          <a:xfrm>
            <a:off x="1187640" y="3956400"/>
            <a:ext cx="6510600" cy="1358280"/>
          </a:xfrm>
          <a:prstGeom prst="rect">
            <a:avLst/>
          </a:prstGeom>
        </p:spPr>
        <p:txBody>
          <a:bodyPr tIns="9000"/>
          <a:p>
            <a:pPr>
              <a:lnSpc>
                <a:spcPct val="100000"/>
              </a:lnSpc>
            </a:pPr>
            <a:r>
              <a:rPr lang="fr-FR" sz="4000">
                <a:solidFill>
                  <a:srgbClr val="000000"/>
                </a:solidFill>
                <a:latin typeface="Franklin Gothic Book"/>
              </a:rPr>
              <a:t>The channel of</a:t>
            </a:r>
            <a:endParaRPr/>
          </a:p>
          <a:p>
            <a:pPr>
              <a:lnSpc>
                <a:spcPct val="100000"/>
              </a:lnSpc>
            </a:pPr>
            <a:r>
              <a:rPr lang="fr-FR" sz="4000">
                <a:solidFill>
                  <a:srgbClr val="000000"/>
                </a:solidFill>
                <a:latin typeface="Franklin Gothic Book"/>
              </a:rPr>
              <a:t>Xtreme Sports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Graf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Kiteboarding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Bodyboarding</a:t>
            </a:r>
            <a:endParaRPr/>
          </a:p>
        </p:txBody>
      </p:sp>
      <p:pic>
        <p:nvPicPr>
          <p:cNvPr descr="" id="102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716000" y="2205000"/>
            <a:ext cx="4149360" cy="2736000"/>
          </a:xfrm>
          <a:prstGeom prst="rect">
            <a:avLst/>
          </a:prstGeom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Speedfly</a:t>
            </a:r>
            <a:endParaRPr/>
          </a:p>
        </p:txBody>
      </p:sp>
      <p:pic>
        <p:nvPicPr>
          <p:cNvPr descr="" id="104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5580000" y="836640"/>
            <a:ext cx="2974680" cy="1752120"/>
          </a:xfrm>
          <a:prstGeom prst="rect">
            <a:avLst/>
          </a:prstGeom>
        </p:spPr>
      </p:pic>
      <p:pic>
        <p:nvPicPr>
          <p:cNvPr descr="" id="105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996000" y="2925000"/>
            <a:ext cx="2580840" cy="1771200"/>
          </a:xfrm>
          <a:prstGeom prst="rect">
            <a:avLst/>
          </a:prstGeom>
        </p:spPr>
      </p:pic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The latest clothes</a:t>
            </a:r>
            <a:endParaRPr/>
          </a:p>
        </p:txBody>
      </p:sp>
      <p:pic>
        <p:nvPicPr>
          <p:cNvPr descr="" id="107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788000" y="1700640"/>
            <a:ext cx="2468880" cy="2669400"/>
          </a:xfrm>
          <a:prstGeom prst="rect">
            <a:avLst/>
          </a:prstGeom>
        </p:spPr>
      </p:pic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755640" y="404640"/>
            <a:ext cx="7520760" cy="31017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9600">
                <a:solidFill>
                  <a:srgbClr val="000000"/>
                </a:solidFill>
                <a:latin typeface="Franklin Gothic Medium"/>
              </a:rPr>
              <a:t>Thank you for your attention!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7020360" y="4437000"/>
            <a:ext cx="1944000" cy="4316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fr-FR" sz="1600">
                <a:solidFill>
                  <a:srgbClr val="000000"/>
                </a:solidFill>
                <a:latin typeface="Franklin Gothic Book"/>
              </a:rPr>
              <a:t>Nathan and Neals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fr-FR" sz="2800" u="sng">
                <a:solidFill>
                  <a:srgbClr val="5acef9"/>
                </a:solidFill>
                <a:latin typeface="Franklin Gothic Medium"/>
              </a:rPr>
              <a:t>Our favorite tv program.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 u="sng">
                <a:solidFill>
                  <a:srgbClr val="c00000"/>
                </a:solidFill>
                <a:latin typeface="Franklin Gothic Medium"/>
              </a:rPr>
              <a:t>When?</a:t>
            </a:r>
            <a:endParaRPr/>
          </a:p>
        </p:txBody>
      </p:sp>
      <p:sp>
        <p:nvSpPr>
          <p:cNvPr id="84" name="TextShape 2"/>
          <p:cNvSpPr txBox="1"/>
          <p:nvPr/>
        </p:nvSpPr>
        <p:spPr>
          <a:xfrm>
            <a:off x="822960" y="1100520"/>
            <a:ext cx="7520760" cy="357948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b="1" lang="fr-FR" sz="3200">
                <a:solidFill>
                  <a:srgbClr val="000000"/>
                </a:solidFill>
                <a:latin typeface="Bauhaus 93"/>
              </a:rPr>
              <a:t>On chanel: 11 on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fr-FR" sz="3200">
                <a:solidFill>
                  <a:srgbClr val="000000"/>
                </a:solidFill>
                <a:latin typeface="Bauhaus 93"/>
              </a:rPr>
              <a:t>Sunday at  6 pm</a:t>
            </a:r>
            <a:endParaRPr/>
          </a:p>
        </p:txBody>
      </p:sp>
      <p:pic>
        <p:nvPicPr>
          <p:cNvPr descr="" id="85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494800" y="2637000"/>
            <a:ext cx="3955320" cy="2232000"/>
          </a:xfrm>
          <a:prstGeom prst="rect">
            <a:avLst/>
          </a:prstGeom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The presenter: Tiga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Biking</a:t>
            </a:r>
            <a:endParaRPr/>
          </a:p>
        </p:txBody>
      </p:sp>
      <p:pic>
        <p:nvPicPr>
          <p:cNvPr descr="" id="88" name="Image 4"/>
          <p:cNvPicPr/>
          <p:nvPr/>
        </p:nvPicPr>
        <p:blipFill>
          <a:blip r:embed="rId1"/>
          <a:stretch>
            <a:fillRect/>
          </a:stretch>
        </p:blipFill>
        <p:spPr>
          <a:xfrm>
            <a:off x="5893560" y="692640"/>
            <a:ext cx="3051720" cy="2030760"/>
          </a:xfrm>
          <a:prstGeom prst="rect">
            <a:avLst/>
          </a:prstGeom>
        </p:spPr>
      </p:pic>
      <p:pic>
        <p:nvPicPr>
          <p:cNvPr descr="" id="89" name="Image 5"/>
          <p:cNvPicPr/>
          <p:nvPr/>
        </p:nvPicPr>
        <p:blipFill>
          <a:blip r:embed="rId2"/>
          <a:stretch>
            <a:fillRect/>
          </a:stretch>
        </p:blipFill>
        <p:spPr>
          <a:xfrm>
            <a:off x="3996000" y="3141000"/>
            <a:ext cx="3267000" cy="1806480"/>
          </a:xfrm>
          <a:prstGeom prst="rect">
            <a:avLst/>
          </a:prstGeom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Skateboarding</a:t>
            </a:r>
            <a:endParaRPr/>
          </a:p>
        </p:txBody>
      </p:sp>
      <p:pic>
        <p:nvPicPr>
          <p:cNvPr descr="" id="91" name="Image 4"/>
          <p:cNvPicPr/>
          <p:nvPr/>
        </p:nvPicPr>
        <p:blipFill>
          <a:blip r:embed="rId1"/>
          <a:stretch>
            <a:fillRect/>
          </a:stretch>
        </p:blipFill>
        <p:spPr>
          <a:xfrm>
            <a:off x="179640" y="1412640"/>
            <a:ext cx="4242960" cy="2376000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Snowboarding</a:t>
            </a:r>
            <a:endParaRPr/>
          </a:p>
        </p:txBody>
      </p:sp>
      <p:pic>
        <p:nvPicPr>
          <p:cNvPr descr="" id="93" name="Image 7"/>
          <p:cNvPicPr/>
          <p:nvPr/>
        </p:nvPicPr>
        <p:blipFill>
          <a:blip r:embed="rId1"/>
          <a:stretch>
            <a:fillRect/>
          </a:stretch>
        </p:blipFill>
        <p:spPr>
          <a:xfrm>
            <a:off x="4500000" y="2205000"/>
            <a:ext cx="4159080" cy="2592000"/>
          </a:xfrm>
          <a:prstGeom prst="rect">
            <a:avLst/>
          </a:prstGeom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Skiing</a:t>
            </a:r>
            <a:endParaRPr/>
          </a:p>
        </p:txBody>
      </p:sp>
      <p:pic>
        <p:nvPicPr>
          <p:cNvPr descr="" id="95" name="Image 5"/>
          <p:cNvPicPr/>
          <p:nvPr/>
        </p:nvPicPr>
        <p:blipFill>
          <a:blip r:embed="rId1"/>
          <a:stretch>
            <a:fillRect/>
          </a:stretch>
        </p:blipFill>
        <p:spPr>
          <a:xfrm>
            <a:off x="6300360" y="1628640"/>
            <a:ext cx="2376000" cy="2376000"/>
          </a:xfrm>
          <a:prstGeom prst="rect">
            <a:avLst/>
          </a:prstGeom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800">
                <a:solidFill>
                  <a:srgbClr val="000000"/>
                </a:solidFill>
                <a:latin typeface="Franklin Gothic Medium"/>
              </a:rPr>
              <a:t>Surfing</a:t>
            </a:r>
            <a:endParaRPr/>
          </a:p>
        </p:txBody>
      </p:sp>
      <p:pic>
        <p:nvPicPr>
          <p:cNvPr descr="" id="97" name="Image 4"/>
          <p:cNvPicPr/>
          <p:nvPr/>
        </p:nvPicPr>
        <p:blipFill>
          <a:blip r:embed="rId1"/>
          <a:stretch>
            <a:fillRect/>
          </a:stretch>
        </p:blipFill>
        <p:spPr>
          <a:xfrm>
            <a:off x="5364000" y="1052640"/>
            <a:ext cx="3268440" cy="2519640"/>
          </a:xfrm>
          <a:prstGeom prst="rect">
            <a:avLst/>
          </a:prstGeom>
        </p:spPr>
      </p:pic>
      <p:pic>
        <p:nvPicPr>
          <p:cNvPr descr="" id="98" name="Image 5"/>
          <p:cNvPicPr/>
          <p:nvPr/>
        </p:nvPicPr>
        <p:blipFill>
          <a:blip r:embed="rId2"/>
          <a:stretch>
            <a:fillRect/>
          </a:stretch>
        </p:blipFill>
        <p:spPr>
          <a:xfrm>
            <a:off x="1835640" y="2997000"/>
            <a:ext cx="2658960" cy="199404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