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_rels/presentation.xml.rels" ContentType="application/vnd.openxmlformats-package.relationships+xml"/>
  <Override PartName="/ppt/media/image11.jpeg" ContentType="image/jpeg"/>
  <Override PartName="/ppt/media/image1.jpeg" ContentType="image/jpeg"/>
  <Override PartName="/ppt/media/image8.jpeg" ContentType="image/jpeg"/>
  <Override PartName="/ppt/media/image12.jpeg" ContentType="image/jpeg"/>
  <Override PartName="/ppt/media/image5.jpeg" ContentType="image/jpeg"/>
  <Override PartName="/ppt/media/image4.gif" ContentType="image/gif"/>
  <Override PartName="/ppt/media/image2.jpeg" ContentType="image/jpeg"/>
  <Override PartName="/ppt/media/image9.jpeg" ContentType="image/jpeg"/>
  <Override PartName="/ppt/media/image13.jpeg" ContentType="image/jpeg"/>
  <Override PartName="/ppt/media/image6.jpeg" ContentType="image/jpeg"/>
  <Override PartName="/ppt/media/image3.gif" ContentType="image/gif"/>
  <Override PartName="/ppt/media/image10.jpeg" ContentType="image/jpeg"/>
  <Override PartName="/ppt/media/image7.jpeg" ContentType="image/jpe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fr-FR"/>
              <a:t>Cliquez pour modifier le format des notes</a:t>
            </a:r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fr-FR"/>
              <a:t>&lt;en-tête&gt;</a:t>
            </a:r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fr-FR"/>
              <a:t>&lt;date/heure&gt;</a:t>
            </a:r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fr-FR"/>
              <a:t>&lt;pied de page&gt;</a:t>
            </a:r>
            <a:endParaRPr/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11314141-8121-41E1-A161-71711171A1E1}" type="slidenum">
              <a:rPr lang="fr-FR"/>
              <a:t>&lt;numéro&gt;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16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218141A1-D1D1-41B1-B131-817171A1419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18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01110151-B1C1-41C1-81C1-21A151A181F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20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0161A151-5101-41E1-A141-007181D191D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22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A1B1B1E1-61A1-41D1-B191-E1B1A171C11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24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41514191-91E1-4161-8131-91E17181A18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21C19141-91B1-4161-B1C1-319131F1B12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28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F1F1B1E1-7141-41C1-B191-E1A1D11161D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30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01B1D1F1-6141-4111-91A1-61C161B1F14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4227480"/>
            <a:ext cx="82292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3520" y="422748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422748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935360"/>
            <a:ext cx="8229240" cy="43891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229240" cy="56199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422748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935360"/>
            <a:ext cx="8229240" cy="43891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3520" y="422748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4227480"/>
            <a:ext cx="822852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4227480"/>
            <a:ext cx="82292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673520" y="422748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57200" y="422748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229240" cy="56199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422748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4388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3520" y="422748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520" y="1935360"/>
            <a:ext cx="401544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4227480"/>
            <a:ext cx="8228520" cy="2093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9360" y="-7200"/>
            <a:ext cx="9162720" cy="10411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gradFill>
            <a:gsLst>
              <a:gs pos="0">
                <a:srgbClr val="0074a0"/>
              </a:gs>
              <a:gs pos="100000">
                <a:srgbClr val="00c4cd"/>
              </a:gs>
            </a:gsLst>
            <a:lin ang="5400000"/>
          </a:gradFill>
        </p:spPr>
      </p:sp>
      <p:sp>
        <p:nvSpPr>
          <p:cNvPr id="1" name="CustomShape 2"/>
          <p:cNvSpPr/>
          <p:nvPr/>
        </p:nvSpPr>
        <p:spPr>
          <a:xfrm>
            <a:off x="4381560" y="-7200"/>
            <a:ext cx="4762080" cy="6379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gradFill>
            <a:gsLst>
              <a:gs pos="0">
                <a:srgbClr val="00a0a8"/>
              </a:gs>
              <a:gs pos="100000">
                <a:srgbClr val="008abf"/>
              </a:gs>
            </a:gsLst>
            <a:lin ang="5400000"/>
          </a:gradFill>
        </p:spPr>
      </p:sp>
      <p:sp>
        <p:nvSpPr>
          <p:cNvPr id="2" name="CustomShape 3"/>
          <p:cNvSpPr/>
          <p:nvPr/>
        </p:nvSpPr>
        <p:spPr>
          <a:xfrm>
            <a:off x="-29160" y="421560"/>
            <a:ext cx="9162720" cy="6487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ln w="10800">
            <a:solidFill>
              <a:srgbClr val="008abf"/>
            </a:solidFill>
            <a:round/>
          </a:ln>
        </p:spPr>
      </p:sp>
      <p:sp>
        <p:nvSpPr>
          <p:cNvPr id="3" name="CustomShape 4"/>
          <p:cNvSpPr/>
          <p:nvPr/>
        </p:nvSpPr>
        <p:spPr>
          <a:xfrm>
            <a:off x="-21600" y="495360"/>
            <a:ext cx="9175320" cy="5299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ln w="9360">
            <a:solidFill>
              <a:srgbClr val="009dd9"/>
            </a:solidFill>
            <a:round/>
          </a:ln>
        </p:spPr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anchor="b" bIns="0" lIns="0" rIns="18360" tIns="0"/>
          <a:p>
            <a:pPr>
              <a:lnSpc>
                <a:spcPct val="100000"/>
              </a:lnSpc>
            </a:pPr>
            <a:r>
              <a:rPr b="1" lang="fr-FR" sz="5600">
                <a:solidFill>
                  <a:srgbClr val="50e0ea"/>
                </a:solidFill>
                <a:latin typeface="Calibri"/>
              </a:rPr>
              <a:t>Cliquez pour éditer le format du texte-titreCliquez pour modifier le style du titre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fr-FR">
                <a:solidFill>
                  <a:srgbClr val="000000"/>
                </a:solidFill>
                <a:latin typeface="Constantia"/>
              </a:rPr>
              <a:t>01/06/2012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D1515141-D1C1-4141-91B1-B10171C1B101}" type="slidenum">
              <a:rPr lang="fr-FR">
                <a:solidFill>
                  <a:srgbClr val="000000"/>
                </a:solidFill>
                <a:latin typeface="Constantia"/>
              </a:rPr>
              <a:t>&lt;numéro&gt;</a:t>
            </a:fld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fr-FR"/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/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/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/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/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/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/>
              <a:t>Septième niveau de plan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-9360" y="-7200"/>
            <a:ext cx="9162720" cy="10411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gradFill>
            <a:gsLst>
              <a:gs pos="0">
                <a:srgbClr val="0074a0"/>
              </a:gs>
              <a:gs pos="100000">
                <a:srgbClr val="00c4cd"/>
              </a:gs>
            </a:gsLst>
            <a:lin ang="5400000"/>
          </a:gradFill>
        </p:spPr>
      </p:sp>
      <p:sp>
        <p:nvSpPr>
          <p:cNvPr id="42" name="CustomShape 2"/>
          <p:cNvSpPr/>
          <p:nvPr/>
        </p:nvSpPr>
        <p:spPr>
          <a:xfrm>
            <a:off x="4381560" y="-7200"/>
            <a:ext cx="4762080" cy="6379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gradFill>
            <a:gsLst>
              <a:gs pos="0">
                <a:srgbClr val="00a0a8"/>
              </a:gs>
              <a:gs pos="100000">
                <a:srgbClr val="008abf"/>
              </a:gs>
            </a:gsLst>
            <a:lin ang="5400000"/>
          </a:gradFill>
        </p:spPr>
      </p:sp>
      <p:sp>
        <p:nvSpPr>
          <p:cNvPr id="43" name="CustomShape 3"/>
          <p:cNvSpPr/>
          <p:nvPr/>
        </p:nvSpPr>
        <p:spPr>
          <a:xfrm>
            <a:off x="-29160" y="421560"/>
            <a:ext cx="9162720" cy="6487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ln w="10800">
            <a:solidFill>
              <a:srgbClr val="008abf"/>
            </a:solidFill>
            <a:round/>
          </a:ln>
        </p:spPr>
      </p:sp>
      <p:sp>
        <p:nvSpPr>
          <p:cNvPr id="44" name="CustomShape 4"/>
          <p:cNvSpPr/>
          <p:nvPr/>
        </p:nvSpPr>
        <p:spPr>
          <a:xfrm>
            <a:off x="-21600" y="495360"/>
            <a:ext cx="9175320" cy="5299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ln w="9360">
            <a:solidFill>
              <a:srgbClr val="009dd9"/>
            </a:solidFill>
            <a:round/>
          </a:ln>
        </p:spPr>
      </p:sp>
      <p:sp>
        <p:nvSpPr>
          <p:cNvPr id="45" name="PlaceHolder 5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anchor="b" bIns="0" lIns="0" rIns="0" tIns="45000"/>
          <a:p>
            <a:pPr>
              <a:lnSpc>
                <a:spcPct val="100000"/>
              </a:lnSpc>
            </a:pPr>
            <a:r>
              <a:rPr lang="fr-FR" sz="5000">
                <a:solidFill>
                  <a:srgbClr val="04617b"/>
                </a:solidFill>
                <a:latin typeface="Calibri"/>
              </a:rPr>
              <a:t>Cliquez pour éditer le format du texte-titreCliquez pour modifier le style du titre</a:t>
            </a:r>
            <a:endParaRPr/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Sixième niveau de plan</a:t>
            </a:r>
            <a:endParaRPr/>
          </a:p>
          <a:p>
            <a:pPr>
              <a:lnSpc>
                <a:spcPct val="100000"/>
              </a:lnSpc>
              <a:buSzPct val="95000"/>
              <a:buFont charset="2" typeface="Wingdings 2"/>
              <a:buChar char="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Septième niveau de planCliquez pour modifier les styles du texte du masque</a:t>
            </a:r>
            <a:endParaRPr/>
          </a:p>
          <a:p>
            <a:pPr lvl="1"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fr-FR" sz="2400">
                <a:solidFill>
                  <a:srgbClr val="000000"/>
                </a:solidFill>
                <a:latin typeface="Constantia"/>
              </a:rPr>
              <a:t>Deuxième niveau</a:t>
            </a:r>
            <a:endParaRPr/>
          </a:p>
          <a:p>
            <a:pPr lvl="1">
              <a:buSzPct val="85000"/>
              <a:buFont charset="2" typeface="Wingdings 2"/>
              <a:buChar char=""/>
            </a:pPr>
            <a:r>
              <a:rPr lang="fr-FR" sz="2100">
                <a:solidFill>
                  <a:srgbClr val="000000"/>
                </a:solidFill>
                <a:latin typeface="Constantia"/>
              </a:rPr>
              <a:t>Troisième niveau</a:t>
            </a:r>
            <a:endParaRPr/>
          </a:p>
          <a:p>
            <a:pPr lvl="2">
              <a:buSzPct val="70000"/>
              <a:buFont charset="2" typeface="Wingdings 2"/>
              <a:buChar char=""/>
            </a:pPr>
            <a:r>
              <a:rPr lang="fr-FR" sz="2000">
                <a:solidFill>
                  <a:srgbClr val="000000"/>
                </a:solidFill>
                <a:latin typeface="Constantia"/>
              </a:rPr>
              <a:t>Quatrième niveau</a:t>
            </a:r>
            <a:endParaRPr/>
          </a:p>
          <a:p>
            <a:pPr lvl="3">
              <a:buSzPct val="65000"/>
              <a:buFont charset="2" typeface="Wingdings 2"/>
              <a:buChar char=""/>
            </a:pPr>
            <a:r>
              <a:rPr lang="fr-FR" sz="2000">
                <a:solidFill>
                  <a:srgbClr val="000000"/>
                </a:solidFill>
                <a:latin typeface="Constantia"/>
              </a:rPr>
              <a:t>Cinquième niveau</a:t>
            </a:r>
            <a:endParaRPr/>
          </a:p>
        </p:txBody>
      </p:sp>
      <p:sp>
        <p:nvSpPr>
          <p:cNvPr id="47" name="PlaceHolder 7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fr-FR">
                <a:solidFill>
                  <a:srgbClr val="000000"/>
                </a:solidFill>
                <a:latin typeface="Constantia"/>
              </a:rPr>
              <a:t>01/06/2012</a:t>
            </a:r>
            <a:endParaRPr/>
          </a:p>
        </p:txBody>
      </p:sp>
      <p:sp>
        <p:nvSpPr>
          <p:cNvPr id="48" name="PlaceHolder 8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E1919141-5191-4131-A131-016111C15111}" type="slidenum">
              <a:rPr lang="fr-FR">
                <a:solidFill>
                  <a:srgbClr val="000000"/>
                </a:solidFill>
                <a:latin typeface="Constantia"/>
              </a:rPr>
              <a:t>&lt;numéro&gt;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image" Target="../media/image13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39640" y="4869000"/>
            <a:ext cx="7772040" cy="1469520"/>
          </a:xfrm>
          <a:prstGeom prst="rect">
            <a:avLst/>
          </a:prstGeom>
        </p:spPr>
        <p:txBody>
          <a:bodyPr anchor="b" bIns="0" lIns="0" rIns="18360" tIns="0"/>
          <a:p>
            <a:pPr>
              <a:lnSpc>
                <a:spcPct val="100000"/>
              </a:lnSpc>
            </a:pPr>
            <a:r>
              <a:rPr b="1" lang="fr-FR" sz="6000">
                <a:solidFill>
                  <a:srgbClr val="50e0ea"/>
                </a:solidFill>
                <a:latin typeface="Calibri"/>
              </a:rPr>
              <a:t>Sponge bob</a:t>
            </a:r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533520" y="3228480"/>
            <a:ext cx="7854480" cy="1752120"/>
          </a:xfrm>
          <a:prstGeom prst="rect">
            <a:avLst/>
          </a:prstGeom>
        </p:spPr>
        <p:txBody>
          <a:bodyPr bIns="45000" lIns="0" rIns="18360" tIns="45000"/>
          <a:p>
            <a:pPr algn="r">
              <a:lnSpc>
                <a:spcPct val="100000"/>
              </a:lnSpc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    </a:t>
            </a:r>
            <a:endParaRPr/>
          </a:p>
        </p:txBody>
      </p:sp>
      <p:pic>
        <p:nvPicPr>
          <p:cNvPr descr="" id="89" name="Image 4"/>
          <p:cNvPicPr/>
          <p:nvPr/>
        </p:nvPicPr>
        <p:blipFill>
          <a:blip r:embed="rId1"/>
          <a:stretch>
            <a:fillRect/>
          </a:stretch>
        </p:blipFill>
        <p:spPr>
          <a:xfrm>
            <a:off x="2555640" y="404640"/>
            <a:ext cx="3816000" cy="4003920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anchor="b" bIns="0" lIns="0" rIns="0" tIns="45000"/>
          <a:p>
            <a:pPr>
              <a:lnSpc>
                <a:spcPct val="100000"/>
              </a:lnSpc>
            </a:pPr>
            <a:r>
              <a:rPr lang="fr-FR" sz="5000">
                <a:solidFill>
                  <a:srgbClr val="04617b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1" name="TextShape 2"/>
          <p:cNvSpPr txBox="1"/>
          <p:nvPr/>
        </p:nvSpPr>
        <p:spPr>
          <a:xfrm>
            <a:off x="457200" y="332640"/>
            <a:ext cx="8229240" cy="1295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95000"/>
              <a:buFont charset="2" typeface="Wingdings 2"/>
              <a:buChar char="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Sponge Bob is an American TV series by Stephen hillanburg, created in 1984.</a:t>
            </a:r>
            <a:endParaRPr/>
          </a:p>
        </p:txBody>
      </p:sp>
      <p:pic>
        <p:nvPicPr>
          <p:cNvPr descr="" id="92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683640" y="1772640"/>
            <a:ext cx="7848360" cy="4505400"/>
          </a:xfrm>
          <a:prstGeom prst="rect">
            <a:avLst/>
          </a:prstGeom>
        </p:spPr>
      </p:pic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anchor="b" bIns="0" lIns="0" rIns="0" tIns="45000"/>
          <a:p>
            <a:pPr>
              <a:lnSpc>
                <a:spcPct val="100000"/>
              </a:lnSpc>
            </a:pPr>
            <a:r>
              <a:rPr lang="fr-FR" sz="5000">
                <a:solidFill>
                  <a:srgbClr val="04617b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4" name="TextShape 2"/>
          <p:cNvSpPr txBox="1"/>
          <p:nvPr/>
        </p:nvSpPr>
        <p:spPr>
          <a:xfrm>
            <a:off x="457200" y="332640"/>
            <a:ext cx="8229240" cy="1295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95000"/>
              <a:buFont charset="2" typeface="Wingdings 2"/>
              <a:buChar char="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Sponge Bob is an American TV series by Stephen hillanburg, created in 1984.</a:t>
            </a:r>
            <a:endParaRPr/>
          </a:p>
        </p:txBody>
      </p:sp>
      <p:pic>
        <p:nvPicPr>
          <p:cNvPr descr="" id="95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683640" y="1772640"/>
            <a:ext cx="7848360" cy="4505400"/>
          </a:xfrm>
          <a:prstGeom prst="rect">
            <a:avLst/>
          </a:prstGeom>
        </p:spPr>
      </p:pic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anchor="b" bIns="0" lIns="0" rIns="0" tIns="45000"/>
          <a:p>
            <a:pPr>
              <a:lnSpc>
                <a:spcPct val="100000"/>
              </a:lnSpc>
            </a:pPr>
            <a:r>
              <a:rPr lang="fr-FR" sz="5000">
                <a:solidFill>
                  <a:srgbClr val="04617b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467640" y="620640"/>
            <a:ext cx="8229240" cy="1800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95000"/>
              <a:buFont charset="2" typeface="Wingdings 2"/>
              <a:buChar char="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The series focuses on the exploits and adventures of a small yellow square sponge and his friends located at the bottom of the Atlantic Ocean in a town called «  Bikini Bottom ».</a:t>
            </a:r>
            <a:endParaRPr/>
          </a:p>
        </p:txBody>
      </p:sp>
      <p:pic>
        <p:nvPicPr>
          <p:cNvPr descr="" id="98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915640" y="2421000"/>
            <a:ext cx="3498840" cy="4107240"/>
          </a:xfrm>
          <a:prstGeom prst="rect">
            <a:avLst/>
          </a:prstGeom>
        </p:spPr>
      </p:pic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anchor="b" bIns="0" lIns="0" rIns="0" tIns="45000"/>
          <a:p>
            <a:pPr>
              <a:lnSpc>
                <a:spcPct val="100000"/>
              </a:lnSpc>
            </a:pPr>
            <a:r>
              <a:rPr lang="fr-FR" sz="5000">
                <a:solidFill>
                  <a:srgbClr val="04617b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457200" y="980640"/>
            <a:ext cx="8229240" cy="1656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95000"/>
              <a:buFont charset="2" typeface="Wingdings 2"/>
              <a:buChar char="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Sponge Bob's best friend is  a starfish named Patrick who Lives next door  to Bob. Nice and Pink he lives in a house made of rock.</a:t>
            </a:r>
            <a:endParaRPr/>
          </a:p>
        </p:txBody>
      </p:sp>
      <p:pic>
        <p:nvPicPr>
          <p:cNvPr descr="" id="101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827640" y="2853000"/>
            <a:ext cx="3713760" cy="2784960"/>
          </a:xfrm>
          <a:prstGeom prst="rect">
            <a:avLst/>
          </a:prstGeom>
        </p:spPr>
      </p:pic>
      <p:pic>
        <p:nvPicPr>
          <p:cNvPr descr="" id="102" name="Image 5"/>
          <p:cNvPicPr/>
          <p:nvPr/>
        </p:nvPicPr>
        <p:blipFill>
          <a:blip r:embed="rId2"/>
          <a:stretch>
            <a:fillRect/>
          </a:stretch>
        </p:blipFill>
        <p:spPr>
          <a:xfrm>
            <a:off x="4860000" y="2853000"/>
            <a:ext cx="3897360" cy="2922840"/>
          </a:xfrm>
          <a:prstGeom prst="rect">
            <a:avLst/>
          </a:prstGeom>
        </p:spPr>
      </p:pic>
    </p:spTree>
  </p:cSld>
  <p:timing>
    <p:tnLst>
      <p:par>
        <p:cTn dur="indefinite" id="7" nodeType="tmRoot" restart="never">
          <p:childTnLst>
            <p:seq>
              <p:cTn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anchor="b" bIns="0" lIns="0" rIns="0" tIns="45000"/>
          <a:p>
            <a:pPr>
              <a:lnSpc>
                <a:spcPct val="100000"/>
              </a:lnSpc>
            </a:pPr>
            <a:r>
              <a:rPr lang="fr-FR" sz="5000">
                <a:solidFill>
                  <a:srgbClr val="04617b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104" name="TextShape 2"/>
          <p:cNvSpPr txBox="1"/>
          <p:nvPr/>
        </p:nvSpPr>
        <p:spPr>
          <a:xfrm>
            <a:off x="457200" y="692640"/>
            <a:ext cx="8229240" cy="1872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95000"/>
              <a:buFont charset="2" typeface="Wingdings 2"/>
              <a:buChar char="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Bob works as a cook in a crabe restaurant run by a crab , a veteran of the wars , greedy, stingy, yet sympathetic : Captain Eugene Krabs and whose specialty is the « crab burger » best known as the «  Crab block  ».</a:t>
            </a:r>
            <a:endParaRPr/>
          </a:p>
        </p:txBody>
      </p:sp>
      <p:pic>
        <p:nvPicPr>
          <p:cNvPr descr="" id="105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67640" y="2853000"/>
            <a:ext cx="3809520" cy="2857320"/>
          </a:xfrm>
          <a:prstGeom prst="rect">
            <a:avLst/>
          </a:prstGeom>
        </p:spPr>
      </p:pic>
      <p:pic>
        <p:nvPicPr>
          <p:cNvPr descr="" id="106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4788000" y="2853000"/>
            <a:ext cx="3809520" cy="2857320"/>
          </a:xfrm>
          <a:prstGeom prst="rect">
            <a:avLst/>
          </a:prstGeom>
        </p:spPr>
      </p:pic>
    </p:spTree>
  </p:cSld>
  <p:timing>
    <p:tnLst>
      <p:par>
        <p:cTn dur="indefinite" id="9" nodeType="tmRoot" restart="never">
          <p:childTnLst>
            <p:seq>
              <p:cTn id="1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anchor="b" bIns="0" lIns="0" rIns="0" tIns="45000"/>
          <a:p>
            <a:pPr>
              <a:lnSpc>
                <a:spcPct val="100000"/>
              </a:lnSpc>
            </a:pPr>
            <a:r>
              <a:rPr lang="fr-FR" sz="5000">
                <a:solidFill>
                  <a:srgbClr val="04617b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108" name="TextShape 2"/>
          <p:cNvSpPr txBox="1"/>
          <p:nvPr/>
        </p:nvSpPr>
        <p:spPr>
          <a:xfrm>
            <a:off x="539640" y="620640"/>
            <a:ext cx="8229240" cy="1944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95000"/>
              <a:buFont charset="2" typeface="Wingdings 2"/>
              <a:buChar char="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Carlo lives between the two friends. Carlo tentacles , an arrogant and asocial squid lives in a moai in Easter Island. His neighbours  hate him because of his immature behavior.</a:t>
            </a:r>
            <a:endParaRPr/>
          </a:p>
        </p:txBody>
      </p:sp>
      <p:pic>
        <p:nvPicPr>
          <p:cNvPr descr="" id="109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899640" y="3285000"/>
            <a:ext cx="3456720" cy="2589120"/>
          </a:xfrm>
          <a:prstGeom prst="rect">
            <a:avLst/>
          </a:prstGeom>
        </p:spPr>
      </p:pic>
      <p:pic>
        <p:nvPicPr>
          <p:cNvPr descr="" id="110" name="Picture 6"/>
          <p:cNvPicPr/>
          <p:nvPr/>
        </p:nvPicPr>
        <p:blipFill>
          <a:blip r:embed="rId2"/>
          <a:stretch>
            <a:fillRect/>
          </a:stretch>
        </p:blipFill>
        <p:spPr>
          <a:xfrm>
            <a:off x="4860000" y="2349000"/>
            <a:ext cx="3456000" cy="3456000"/>
          </a:xfrm>
          <a:prstGeom prst="rect">
            <a:avLst/>
          </a:prstGeom>
        </p:spPr>
      </p:pic>
    </p:spTree>
  </p:cSld>
  <p:timing>
    <p:tnLst>
      <p:par>
        <p:cTn dur="indefinite" id="11" nodeType="tmRoot" restart="never">
          <p:childTnLst>
            <p:seq>
              <p:cTn id="1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anchor="b" bIns="0" lIns="0" rIns="0" tIns="45000"/>
          <a:p>
            <a:pPr>
              <a:lnSpc>
                <a:spcPct val="100000"/>
              </a:lnSpc>
            </a:pPr>
            <a:r>
              <a:rPr lang="fr-FR" sz="5000">
                <a:solidFill>
                  <a:srgbClr val="04617b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457200" y="692640"/>
            <a:ext cx="8229240" cy="2304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95000"/>
              <a:buFont charset="2" typeface="Wingdings 2"/>
              <a:buChar char=""/>
            </a:pPr>
            <a:r>
              <a:rPr lang="fr-FR" sz="2600">
                <a:solidFill>
                  <a:srgbClr val="000000"/>
                </a:solidFill>
                <a:latin typeface="Constantia"/>
              </a:rPr>
              <a:t>Another close friend of Sponge Bob is Sandy Squirrel , a groud squirrel from Texas.  Sandy is an expert in karate and lives in an underwater dome. When under water , she wears a sort of astronaut combination because she can't breathe underwater.</a:t>
            </a:r>
            <a:endParaRPr/>
          </a:p>
        </p:txBody>
      </p:sp>
      <p:pic>
        <p:nvPicPr>
          <p:cNvPr descr="" id="11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683640" y="3213000"/>
            <a:ext cx="3960000" cy="2966040"/>
          </a:xfrm>
          <a:prstGeom prst="rect">
            <a:avLst/>
          </a:prstGeom>
        </p:spPr>
      </p:pic>
      <p:pic>
        <p:nvPicPr>
          <p:cNvPr descr="" id="114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4691520" y="3213000"/>
            <a:ext cx="3912480" cy="2930400"/>
          </a:xfrm>
          <a:prstGeom prst="rect">
            <a:avLst/>
          </a:prstGeom>
        </p:spPr>
      </p:pic>
    </p:spTree>
  </p:cSld>
  <p:timing>
    <p:tnLst>
      <p:par>
        <p:cTn dur="indefinite" id="13" nodeType="tmRoot" restart="never">
          <p:childTnLst>
            <p:seq>
              <p:cTn id="1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