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4" r:id="rId5"/>
    <p:sldId id="266" r:id="rId6"/>
    <p:sldId id="259" r:id="rId7"/>
    <p:sldId id="265" r:id="rId8"/>
    <p:sldId id="258" r:id="rId9"/>
    <p:sldId id="263" r:id="rId10"/>
    <p:sldId id="262" r:id="rId1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C1C51-0377-4CD6-9152-25952B6EDA58}" type="datetimeFigureOut">
              <a:rPr lang="fr-FR" smtClean="0"/>
              <a:pPr/>
              <a:t>17/04/2016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E1810-B6D5-4DE4-BA75-EB873D43624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C1C51-0377-4CD6-9152-25952B6EDA58}" type="datetimeFigureOut">
              <a:rPr lang="fr-FR" smtClean="0"/>
              <a:pPr/>
              <a:t>17/04/2016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E1810-B6D5-4DE4-BA75-EB873D43624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C1C51-0377-4CD6-9152-25952B6EDA58}" type="datetimeFigureOut">
              <a:rPr lang="fr-FR" smtClean="0"/>
              <a:pPr/>
              <a:t>17/04/2016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E1810-B6D5-4DE4-BA75-EB873D43624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C1C51-0377-4CD6-9152-25952B6EDA58}" type="datetimeFigureOut">
              <a:rPr lang="fr-FR" smtClean="0"/>
              <a:pPr/>
              <a:t>17/04/2016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E1810-B6D5-4DE4-BA75-EB873D43624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C1C51-0377-4CD6-9152-25952B6EDA58}" type="datetimeFigureOut">
              <a:rPr lang="fr-FR" smtClean="0"/>
              <a:pPr/>
              <a:t>17/04/2016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E1810-B6D5-4DE4-BA75-EB873D43624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C1C51-0377-4CD6-9152-25952B6EDA58}" type="datetimeFigureOut">
              <a:rPr lang="fr-FR" smtClean="0"/>
              <a:pPr/>
              <a:t>17/04/2016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E1810-B6D5-4DE4-BA75-EB873D43624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C1C51-0377-4CD6-9152-25952B6EDA58}" type="datetimeFigureOut">
              <a:rPr lang="fr-FR" smtClean="0"/>
              <a:pPr/>
              <a:t>17/04/2016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E1810-B6D5-4DE4-BA75-EB873D43624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C1C51-0377-4CD6-9152-25952B6EDA58}" type="datetimeFigureOut">
              <a:rPr lang="fr-FR" smtClean="0"/>
              <a:pPr/>
              <a:t>17/04/2016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E1810-B6D5-4DE4-BA75-EB873D43624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C1C51-0377-4CD6-9152-25952B6EDA58}" type="datetimeFigureOut">
              <a:rPr lang="fr-FR" smtClean="0"/>
              <a:pPr/>
              <a:t>17/04/2016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E1810-B6D5-4DE4-BA75-EB873D43624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C1C51-0377-4CD6-9152-25952B6EDA58}" type="datetimeFigureOut">
              <a:rPr lang="fr-FR" smtClean="0"/>
              <a:pPr/>
              <a:t>17/04/2016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E1810-B6D5-4DE4-BA75-EB873D43624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C1C51-0377-4CD6-9152-25952B6EDA58}" type="datetimeFigureOut">
              <a:rPr lang="fr-FR" smtClean="0"/>
              <a:pPr/>
              <a:t>17/04/2016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E1810-B6D5-4DE4-BA75-EB873D43624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AC1C51-0377-4CD6-9152-25952B6EDA58}" type="datetimeFigureOut">
              <a:rPr lang="fr-FR" smtClean="0"/>
              <a:pPr/>
              <a:t>17/04/2016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E1810-B6D5-4DE4-BA75-EB873D43624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576" y="260649"/>
            <a:ext cx="7772400" cy="792087"/>
          </a:xfrm>
        </p:spPr>
        <p:txBody>
          <a:bodyPr/>
          <a:lstStyle/>
          <a:p>
            <a:r>
              <a:rPr lang="fr-FR" dirty="0" smtClean="0"/>
              <a:t>Horizon clair</a:t>
            </a:r>
            <a:endParaRPr lang="fr-FR" dirty="0"/>
          </a:p>
        </p:txBody>
      </p:sp>
      <p:pic>
        <p:nvPicPr>
          <p:cNvPr id="5" name="Image 4" descr="DSC035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476672"/>
            <a:ext cx="1967000" cy="1689063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6" name="Image 5" descr="DSC0356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3688" y="1772816"/>
            <a:ext cx="1979712" cy="164976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7" name="Image 6" descr="DSC0356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3140968"/>
            <a:ext cx="2087216" cy="1684682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8" name="Image 7" descr="DSC0358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80112" y="1124744"/>
            <a:ext cx="3003798" cy="5184576"/>
          </a:xfrm>
          <a:prstGeom prst="rect">
            <a:avLst/>
          </a:prstGeom>
        </p:spPr>
      </p:pic>
      <p:sp>
        <p:nvSpPr>
          <p:cNvPr id="9" name="Flèche droite 8"/>
          <p:cNvSpPr/>
          <p:nvPr/>
        </p:nvSpPr>
        <p:spPr>
          <a:xfrm>
            <a:off x="3275856" y="3356992"/>
            <a:ext cx="1800200" cy="9361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 descr="DSC03565.JPG"/>
          <p:cNvPicPr>
            <a:picLocks noChangeAspect="1"/>
          </p:cNvPicPr>
          <p:nvPr/>
        </p:nvPicPr>
        <p:blipFill>
          <a:blip r:embed="rId6" cstate="print"/>
          <a:srcRect l="59160" t="27821" r="3538" b="20601"/>
          <a:stretch>
            <a:fillRect/>
          </a:stretch>
        </p:blipFill>
        <p:spPr>
          <a:xfrm>
            <a:off x="1403648" y="4509120"/>
            <a:ext cx="2016224" cy="2090899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Horizon clair</a:t>
            </a:r>
            <a:endParaRPr lang="fr-FR" dirty="0"/>
          </a:p>
        </p:txBody>
      </p:sp>
      <p:pic>
        <p:nvPicPr>
          <p:cNvPr id="4" name="Image 3" descr="Img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1412776"/>
            <a:ext cx="3384376" cy="49685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Horizon clair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fr-FR" sz="3600" b="1" dirty="0" smtClean="0">
                <a:solidFill>
                  <a:srgbClr val="FF0000"/>
                </a:solidFill>
              </a:rPr>
              <a:t>Les élèves des </a:t>
            </a:r>
            <a:r>
              <a:rPr lang="fr-FR" sz="3600" b="1" dirty="0" smtClean="0">
                <a:solidFill>
                  <a:srgbClr val="FF0000"/>
                </a:solidFill>
              </a:rPr>
              <a:t>classes</a:t>
            </a:r>
            <a:endParaRPr lang="fr-FR" sz="36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fr-FR" sz="3600" b="1" dirty="0">
                <a:solidFill>
                  <a:srgbClr val="FF0000"/>
                </a:solidFill>
              </a:rPr>
              <a:t>	</a:t>
            </a:r>
            <a:r>
              <a:rPr lang="fr-FR" sz="3600" b="1" dirty="0" smtClean="0">
                <a:solidFill>
                  <a:srgbClr val="FF0000"/>
                </a:solidFill>
              </a:rPr>
              <a:t>- TS2ATI</a:t>
            </a:r>
          </a:p>
          <a:p>
            <a:pPr algn="ctr">
              <a:buNone/>
            </a:pPr>
            <a:r>
              <a:rPr lang="fr-FR" sz="3600" b="1" dirty="0">
                <a:solidFill>
                  <a:srgbClr val="FF0000"/>
                </a:solidFill>
              </a:rPr>
              <a:t>	</a:t>
            </a:r>
            <a:r>
              <a:rPr lang="fr-FR" sz="3600" b="1" dirty="0" smtClean="0">
                <a:solidFill>
                  <a:srgbClr val="FF0000"/>
                </a:solidFill>
              </a:rPr>
              <a:t>- T01, T07 et T11</a:t>
            </a:r>
          </a:p>
          <a:p>
            <a:pPr algn="ctr">
              <a:buNone/>
            </a:pPr>
            <a:r>
              <a:rPr lang="fr-FR" sz="3600" b="1" dirty="0">
                <a:solidFill>
                  <a:srgbClr val="FF0000"/>
                </a:solidFill>
              </a:rPr>
              <a:t>	</a:t>
            </a:r>
            <a:r>
              <a:rPr lang="fr-FR" sz="3600" b="1" dirty="0" smtClean="0">
                <a:solidFill>
                  <a:srgbClr val="FF0000"/>
                </a:solidFill>
              </a:rPr>
              <a:t>- 109</a:t>
            </a:r>
          </a:p>
          <a:p>
            <a:pPr algn="ctr">
              <a:buNone/>
            </a:pPr>
            <a:r>
              <a:rPr lang="fr-FR" sz="3600" b="1" dirty="0">
                <a:solidFill>
                  <a:srgbClr val="FF0000"/>
                </a:solidFill>
              </a:rPr>
              <a:t>	</a:t>
            </a:r>
            <a:r>
              <a:rPr lang="fr-FR" sz="3600" b="1" dirty="0" smtClean="0">
                <a:solidFill>
                  <a:srgbClr val="FF0000"/>
                </a:solidFill>
              </a:rPr>
              <a:t>- 2</a:t>
            </a:r>
            <a:r>
              <a:rPr lang="fr-FR" sz="3600" b="1" baseline="30000" dirty="0" smtClean="0">
                <a:solidFill>
                  <a:srgbClr val="FF0000"/>
                </a:solidFill>
              </a:rPr>
              <a:t>nd</a:t>
            </a:r>
            <a:r>
              <a:rPr lang="fr-FR" sz="3600" b="1" dirty="0" smtClean="0">
                <a:solidFill>
                  <a:srgbClr val="FF0000"/>
                </a:solidFill>
              </a:rPr>
              <a:t> CCP 210</a:t>
            </a:r>
          </a:p>
          <a:p>
            <a:pPr algn="ctr">
              <a:buNone/>
            </a:pPr>
            <a:r>
              <a:rPr lang="fr-FR" sz="3600" b="1" dirty="0" smtClean="0">
                <a:solidFill>
                  <a:srgbClr val="FF0000"/>
                </a:solidFill>
              </a:rPr>
              <a:t>ont décidé de réagir face aux tags</a:t>
            </a:r>
            <a:endParaRPr lang="fr-FR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Horizon clair</a:t>
            </a:r>
            <a:endParaRPr lang="fr-FR" dirty="0"/>
          </a:p>
        </p:txBody>
      </p:sp>
      <p:pic>
        <p:nvPicPr>
          <p:cNvPr id="5" name="Image 4" descr="DSC03587.JPG"/>
          <p:cNvPicPr>
            <a:picLocks noChangeAspect="1"/>
          </p:cNvPicPr>
          <p:nvPr/>
        </p:nvPicPr>
        <p:blipFill>
          <a:blip r:embed="rId2" cstate="print"/>
          <a:srcRect t="11765"/>
          <a:stretch>
            <a:fillRect/>
          </a:stretch>
        </p:blipFill>
        <p:spPr>
          <a:xfrm>
            <a:off x="971600" y="1389480"/>
            <a:ext cx="7488832" cy="49558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67944" y="188640"/>
            <a:ext cx="4896544" cy="1143000"/>
          </a:xfrm>
        </p:spPr>
        <p:txBody>
          <a:bodyPr/>
          <a:lstStyle/>
          <a:p>
            <a:r>
              <a:rPr lang="fr-FR" dirty="0" smtClean="0"/>
              <a:t>Horizon clair</a:t>
            </a:r>
            <a:endParaRPr lang="fr-FR" dirty="0"/>
          </a:p>
        </p:txBody>
      </p:sp>
      <p:pic>
        <p:nvPicPr>
          <p:cNvPr id="12" name="Image 11" descr="Img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1412776"/>
            <a:ext cx="4193708" cy="4945856"/>
          </a:xfrm>
          <a:prstGeom prst="rect">
            <a:avLst/>
          </a:prstGeom>
        </p:spPr>
      </p:pic>
      <p:pic>
        <p:nvPicPr>
          <p:cNvPr id="14" name="Image 13" descr="Img9.jpg"/>
          <p:cNvPicPr>
            <a:picLocks noChangeAspect="1"/>
          </p:cNvPicPr>
          <p:nvPr/>
        </p:nvPicPr>
        <p:blipFill>
          <a:blip r:embed="rId3" cstate="print"/>
          <a:srcRect t="8400" b="10751"/>
          <a:stretch>
            <a:fillRect/>
          </a:stretch>
        </p:blipFill>
        <p:spPr>
          <a:xfrm>
            <a:off x="611560" y="764704"/>
            <a:ext cx="3622246" cy="55446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4896544" cy="1143000"/>
          </a:xfrm>
        </p:spPr>
        <p:txBody>
          <a:bodyPr/>
          <a:lstStyle/>
          <a:p>
            <a:r>
              <a:rPr lang="fr-FR" dirty="0" smtClean="0"/>
              <a:t>Horizon clair</a:t>
            </a:r>
            <a:endParaRPr lang="fr-FR" dirty="0"/>
          </a:p>
        </p:txBody>
      </p:sp>
      <p:pic>
        <p:nvPicPr>
          <p:cNvPr id="11" name="Image 10" descr="Img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3717032"/>
            <a:ext cx="3456384" cy="2895724"/>
          </a:xfrm>
          <a:prstGeom prst="rect">
            <a:avLst/>
          </a:prstGeom>
        </p:spPr>
      </p:pic>
      <p:pic>
        <p:nvPicPr>
          <p:cNvPr id="13" name="Image 12" descr="Img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260648"/>
            <a:ext cx="3456384" cy="3456384"/>
          </a:xfrm>
          <a:prstGeom prst="rect">
            <a:avLst/>
          </a:prstGeom>
        </p:spPr>
      </p:pic>
      <p:pic>
        <p:nvPicPr>
          <p:cNvPr id="6" name="Image 5" descr="DSC0356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1556792"/>
            <a:ext cx="2818467" cy="4104456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5328592" cy="1143000"/>
          </a:xfrm>
        </p:spPr>
        <p:txBody>
          <a:bodyPr/>
          <a:lstStyle/>
          <a:p>
            <a:r>
              <a:rPr lang="fr-FR" dirty="0" smtClean="0"/>
              <a:t>Horizon clair</a:t>
            </a:r>
            <a:endParaRPr lang="fr-FR" dirty="0"/>
          </a:p>
        </p:txBody>
      </p:sp>
      <p:pic>
        <p:nvPicPr>
          <p:cNvPr id="5" name="Image 4" descr="DSC0358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136" y="1916832"/>
            <a:ext cx="3096344" cy="3888432"/>
          </a:xfrm>
          <a:prstGeom prst="rect">
            <a:avLst/>
          </a:prstGeom>
        </p:spPr>
      </p:pic>
      <p:pic>
        <p:nvPicPr>
          <p:cNvPr id="4" name="Image 3" descr="Img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700808"/>
            <a:ext cx="2808312" cy="4176464"/>
          </a:xfrm>
          <a:prstGeom prst="rect">
            <a:avLst/>
          </a:prstGeom>
        </p:spPr>
      </p:pic>
      <p:pic>
        <p:nvPicPr>
          <p:cNvPr id="7" name="Image 6" descr="DSC0356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59832" y="3284984"/>
            <a:ext cx="2808312" cy="2106234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95936" y="332656"/>
            <a:ext cx="4968552" cy="1143000"/>
          </a:xfrm>
        </p:spPr>
        <p:txBody>
          <a:bodyPr/>
          <a:lstStyle/>
          <a:p>
            <a:r>
              <a:rPr lang="fr-FR" dirty="0" smtClean="0"/>
              <a:t>Horizon clair</a:t>
            </a:r>
            <a:endParaRPr lang="fr-FR" dirty="0"/>
          </a:p>
        </p:txBody>
      </p:sp>
      <p:pic>
        <p:nvPicPr>
          <p:cNvPr id="6" name="Image 5" descr="Img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20925" y="1484784"/>
            <a:ext cx="4139507" cy="4536504"/>
          </a:xfrm>
          <a:prstGeom prst="rect">
            <a:avLst/>
          </a:prstGeom>
        </p:spPr>
      </p:pic>
      <p:pic>
        <p:nvPicPr>
          <p:cNvPr id="7" name="Image 6" descr="DSC03580.JPG"/>
          <p:cNvPicPr>
            <a:picLocks noChangeAspect="1"/>
          </p:cNvPicPr>
          <p:nvPr/>
        </p:nvPicPr>
        <p:blipFill>
          <a:blip r:embed="rId3" cstate="print"/>
          <a:srcRect l="19801" r="31886"/>
          <a:stretch>
            <a:fillRect/>
          </a:stretch>
        </p:blipFill>
        <p:spPr>
          <a:xfrm>
            <a:off x="899592" y="1196752"/>
            <a:ext cx="2880320" cy="5081127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196752"/>
            <a:ext cx="4499992" cy="908720"/>
          </a:xfrm>
        </p:spPr>
        <p:txBody>
          <a:bodyPr/>
          <a:lstStyle/>
          <a:p>
            <a:r>
              <a:rPr lang="fr-FR" dirty="0" smtClean="0"/>
              <a:t>Horizon clair</a:t>
            </a:r>
            <a:endParaRPr lang="fr-FR" dirty="0"/>
          </a:p>
        </p:txBody>
      </p:sp>
      <p:pic>
        <p:nvPicPr>
          <p:cNvPr id="4" name="Image 3" descr="DSC03585.JPG"/>
          <p:cNvPicPr>
            <a:picLocks noChangeAspect="1"/>
          </p:cNvPicPr>
          <p:nvPr/>
        </p:nvPicPr>
        <p:blipFill>
          <a:blip r:embed="rId2" cstate="print"/>
          <a:srcRect b="12698"/>
          <a:stretch>
            <a:fillRect/>
          </a:stretch>
        </p:blipFill>
        <p:spPr>
          <a:xfrm>
            <a:off x="4572000" y="3933056"/>
            <a:ext cx="4320480" cy="2828885"/>
          </a:xfrm>
          <a:prstGeom prst="rect">
            <a:avLst/>
          </a:prstGeom>
        </p:spPr>
      </p:pic>
      <p:pic>
        <p:nvPicPr>
          <p:cNvPr id="5" name="Image 4" descr="DSC0358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2780928"/>
            <a:ext cx="3611893" cy="2708920"/>
          </a:xfrm>
          <a:prstGeom prst="rect">
            <a:avLst/>
          </a:prstGeom>
        </p:spPr>
      </p:pic>
      <p:pic>
        <p:nvPicPr>
          <p:cNvPr id="6" name="Image 5" descr="Img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1124744"/>
            <a:ext cx="4317711" cy="2734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fr-FR" dirty="0" smtClean="0"/>
              <a:t>Horizon clair</a:t>
            </a:r>
            <a:endParaRPr lang="fr-FR" dirty="0"/>
          </a:p>
        </p:txBody>
      </p:sp>
      <p:pic>
        <p:nvPicPr>
          <p:cNvPr id="4" name="Image 3" descr="DSC03589.JPG"/>
          <p:cNvPicPr>
            <a:picLocks noChangeAspect="1"/>
          </p:cNvPicPr>
          <p:nvPr/>
        </p:nvPicPr>
        <p:blipFill>
          <a:blip r:embed="rId2" cstate="print"/>
          <a:srcRect r="6601" b="10101"/>
          <a:stretch>
            <a:fillRect/>
          </a:stretch>
        </p:blipFill>
        <p:spPr>
          <a:xfrm>
            <a:off x="4644008" y="980728"/>
            <a:ext cx="3960440" cy="5877272"/>
          </a:xfrm>
          <a:prstGeom prst="rect">
            <a:avLst/>
          </a:prstGeom>
        </p:spPr>
      </p:pic>
      <p:pic>
        <p:nvPicPr>
          <p:cNvPr id="7" name="Image 6" descr="DSC03584.JPG"/>
          <p:cNvPicPr>
            <a:picLocks noChangeAspect="1"/>
          </p:cNvPicPr>
          <p:nvPr/>
        </p:nvPicPr>
        <p:blipFill>
          <a:blip r:embed="rId3" cstate="print"/>
          <a:srcRect b="13551"/>
          <a:stretch>
            <a:fillRect/>
          </a:stretch>
        </p:blipFill>
        <p:spPr>
          <a:xfrm>
            <a:off x="395536" y="980728"/>
            <a:ext cx="3960440" cy="2567827"/>
          </a:xfrm>
          <a:prstGeom prst="rect">
            <a:avLst/>
          </a:prstGeom>
        </p:spPr>
      </p:pic>
      <p:pic>
        <p:nvPicPr>
          <p:cNvPr id="8" name="Image 7" descr="Img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3645024"/>
            <a:ext cx="4032448" cy="3068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24</Words>
  <Application>Microsoft Office PowerPoint</Application>
  <PresentationFormat>Affichage à l'écran (4:3)</PresentationFormat>
  <Paragraphs>16</Paragraphs>
  <Slides>10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Thème Office</vt:lpstr>
      <vt:lpstr>Horizon clair</vt:lpstr>
      <vt:lpstr>Horizon clair</vt:lpstr>
      <vt:lpstr>Horizon clair</vt:lpstr>
      <vt:lpstr>Horizon clair</vt:lpstr>
      <vt:lpstr>Horizon clair</vt:lpstr>
      <vt:lpstr>Horizon clair</vt:lpstr>
      <vt:lpstr>Horizon clair</vt:lpstr>
      <vt:lpstr>Horizon clair</vt:lpstr>
      <vt:lpstr>Horizon clair</vt:lpstr>
      <vt:lpstr>Horizon clair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Horizon clair</dc:title>
  <dc:creator>HOANG KIM</dc:creator>
  <cp:lastModifiedBy>HOANG KIM</cp:lastModifiedBy>
  <cp:revision>14</cp:revision>
  <dcterms:created xsi:type="dcterms:W3CDTF">2016-04-12T08:03:24Z</dcterms:created>
  <dcterms:modified xsi:type="dcterms:W3CDTF">2016-04-17T01:12:19Z</dcterms:modified>
</cp:coreProperties>
</file>