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730B"/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45" autoAdjust="0"/>
    <p:restoredTop sz="94641" autoAdjust="0"/>
  </p:normalViewPr>
  <p:slideViewPr>
    <p:cSldViewPr>
      <p:cViewPr>
        <p:scale>
          <a:sx n="75" d="100"/>
          <a:sy n="75" d="100"/>
        </p:scale>
        <p:origin x="-1104" y="-2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210C1-9734-4E21-9529-AB46A5A284A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B9CC27-3129-4FDB-89E5-6FB1509240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Seraphine</a:t>
            </a:r>
            <a:r>
              <a:rPr lang="fr-FR" baseline="0" dirty="0" smtClean="0"/>
              <a:t> elle est trop belle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9CC27-3129-4FDB-89E5-6FB1509240D6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1D0B76A-BDF1-4314-B295-8A7D71B0F3A8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5909596-D61C-426A-9D8D-58DAEB20A4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jpe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ourquoi intégrer les réseaux sociaux à votre site web"/>
          <p:cNvPicPr>
            <a:picLocks noChangeAspect="1" noChangeArrowheads="1"/>
          </p:cNvPicPr>
          <p:nvPr/>
        </p:nvPicPr>
        <p:blipFill>
          <a:blip r:embed="rId3">
            <a:lum bright="-20000"/>
          </a:blip>
          <a:srcRect/>
          <a:stretch>
            <a:fillRect/>
          </a:stretch>
        </p:blipFill>
        <p:spPr bwMode="auto">
          <a:xfrm>
            <a:off x="-214346" y="-160760"/>
            <a:ext cx="9548878" cy="71616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5786" y="3714752"/>
            <a:ext cx="7772400" cy="1829761"/>
          </a:xfrm>
        </p:spPr>
        <p:txBody>
          <a:bodyPr>
            <a:normAutofit/>
          </a:bodyPr>
          <a:lstStyle/>
          <a:p>
            <a:r>
              <a:rPr lang="fr-FR" sz="4800" b="1" u="sng" dirty="0" smtClean="0">
                <a:latin typeface="Century Schoolbook" pitchFamily="18" charset="0"/>
              </a:rPr>
              <a:t>Réseaux sociaux</a:t>
            </a:r>
            <a:endParaRPr lang="fr-FR" sz="4800" b="1" u="sng" dirty="0">
              <a:latin typeface="Century Schoolbook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44" y="5658296"/>
            <a:ext cx="7772400" cy="1199704"/>
          </a:xfrm>
        </p:spPr>
        <p:txBody>
          <a:bodyPr>
            <a:normAutofit/>
          </a:bodyPr>
          <a:lstStyle/>
          <a:p>
            <a:pPr algn="l"/>
            <a:r>
              <a:rPr lang="fr-FR" sz="1400" dirty="0" smtClean="0"/>
              <a:t>Poagou sarahléa </a:t>
            </a:r>
          </a:p>
          <a:p>
            <a:pPr algn="l"/>
            <a:endParaRPr lang="fr-FR" sz="1400" dirty="0" smtClean="0"/>
          </a:p>
          <a:p>
            <a:pPr algn="l"/>
            <a:r>
              <a:rPr lang="fr-FR" sz="1400" dirty="0" smtClean="0"/>
              <a:t>Pawoap Audrey </a:t>
            </a:r>
            <a:endParaRPr lang="fr-FR" sz="1400" dirty="0"/>
          </a:p>
        </p:txBody>
      </p:sp>
      <p:pic>
        <p:nvPicPr>
          <p:cNvPr id="6146" name="Picture 2" descr="Afficher l’image sourc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0"/>
            <a:ext cx="2143140" cy="2863473"/>
          </a:xfrm>
          <a:prstGeom prst="rect">
            <a:avLst/>
          </a:prstGeom>
          <a:noFill/>
        </p:spPr>
      </p:pic>
      <p:pic>
        <p:nvPicPr>
          <p:cNvPr id="6148" name="Picture 4" descr="Afficher l’image sourc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357454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10000">
    <p:random/>
    <p:sndAc>
      <p:stSnd>
        <p:snd r:embed="rId2" name="typ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8" name="Picture 4" descr="Quel impact des réseaux sociaux sur les commerciaux ?"/>
          <p:cNvPicPr>
            <a:picLocks noChangeAspect="1" noChangeArrowheads="1"/>
          </p:cNvPicPr>
          <p:nvPr/>
        </p:nvPicPr>
        <p:blipFill>
          <a:blip r:embed="rId2"/>
          <a:srcRect r="12155" b="5955"/>
          <a:stretch>
            <a:fillRect/>
          </a:stretch>
        </p:blipFill>
        <p:spPr bwMode="auto">
          <a:xfrm>
            <a:off x="0" y="0"/>
            <a:ext cx="9176815" cy="5584502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28662" y="5715016"/>
            <a:ext cx="7586658" cy="928670"/>
          </a:xfrm>
        </p:spPr>
        <p:txBody>
          <a:bodyPr>
            <a:normAutofit fontScale="92500" lnSpcReduction="20000"/>
          </a:bodyPr>
          <a:lstStyle/>
          <a:p>
            <a:r>
              <a:rPr lang="fr-FR" sz="2400" b="1" dirty="0" smtClean="0">
                <a:latin typeface="Goudy Old Style" pitchFamily="18" charset="0"/>
              </a:rPr>
              <a:t>Le principe d’un réseau social est de retrouver des personne que vous connaissez, qui à leur tours, vous permettront de rentrez en contact avec l’autres personnes.  </a:t>
            </a:r>
            <a:endParaRPr lang="fr-FR" sz="2400" b="1" dirty="0">
              <a:latin typeface="Goudy Old Style" pitchFamily="18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fr-FR" sz="3200" b="1" u="sng" dirty="0" smtClean="0">
                <a:solidFill>
                  <a:schemeClr val="bg2"/>
                </a:solidFill>
              </a:rPr>
              <a:t>Expliquer le principe du réseau social?</a:t>
            </a:r>
            <a:endParaRPr lang="fr-FR" sz="3200" b="1" u="sng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https://media-mcetv.ouest-france.fr/wp-content/uploads/2021/09/instagram-tiktok-snapchat-les-dangers-des-reseaux-sociaux-sur-la-sante-mentale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fr-FR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Facebook </a:t>
            </a:r>
          </a:p>
          <a:p>
            <a:r>
              <a:rPr lang="fr-FR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Twitter </a:t>
            </a:r>
          </a:p>
          <a:p>
            <a:r>
              <a:rPr lang="fr-FR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LinkedIn</a:t>
            </a:r>
            <a:r>
              <a:rPr lang="fr-FR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</a:p>
          <a:p>
            <a:r>
              <a:rPr lang="fr-FR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Instagram </a:t>
            </a:r>
          </a:p>
          <a:p>
            <a:r>
              <a:rPr lang="fr-FR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Snapchat </a:t>
            </a:r>
          </a:p>
          <a:p>
            <a:r>
              <a:rPr lang="fr-FR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WhatsApp</a:t>
            </a:r>
            <a:r>
              <a:rPr lang="fr-FR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</a:p>
          <a:p>
            <a:r>
              <a:rPr lang="fr-FR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Pinterest </a:t>
            </a:r>
          </a:p>
          <a:p>
            <a:r>
              <a:rPr lang="fr-FR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Tik Tok </a:t>
            </a:r>
          </a:p>
          <a:p>
            <a:endParaRPr lang="fr-FR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3042" y="285728"/>
            <a:ext cx="8229600" cy="1143000"/>
          </a:xfrm>
        </p:spPr>
        <p:txBody>
          <a:bodyPr/>
          <a:lstStyle/>
          <a:p>
            <a:r>
              <a:rPr lang="fr-FR" b="1" u="sng" dirty="0" err="1" smtClean="0">
                <a:solidFill>
                  <a:schemeClr val="accent4">
                    <a:lumMod val="50000"/>
                  </a:schemeClr>
                </a:solidFill>
              </a:rPr>
              <a:t>Lesréseaux</a:t>
            </a:r>
            <a:r>
              <a:rPr lang="fr-FR" b="1" u="sng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r-FR" b="1" u="sng" dirty="0" smtClean="0">
                <a:solidFill>
                  <a:schemeClr val="accent4">
                    <a:lumMod val="50000"/>
                  </a:schemeClr>
                </a:solidFill>
              </a:rPr>
              <a:t>sociaux </a:t>
            </a:r>
            <a:endParaRPr lang="fr-FR" b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429124" y="3357562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chemeClr val="bg1"/>
                </a:solidFill>
              </a:rPr>
              <a:t>Ont pour principe de communiquer !</a:t>
            </a:r>
            <a:endParaRPr lang="fr-FR" b="1" u="sng" dirty="0">
              <a:solidFill>
                <a:schemeClr val="bg1"/>
              </a:solidFill>
            </a:endParaRPr>
          </a:p>
        </p:txBody>
      </p:sp>
      <p:sp>
        <p:nvSpPr>
          <p:cNvPr id="7" name="Accolade fermante 6"/>
          <p:cNvSpPr/>
          <p:nvPr/>
        </p:nvSpPr>
        <p:spPr>
          <a:xfrm>
            <a:off x="2857488" y="1428736"/>
            <a:ext cx="1260000" cy="4071966"/>
          </a:xfrm>
          <a:prstGeom prst="rightBrace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000100" y="571480"/>
          <a:ext cx="7215238" cy="5388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  <a:gridCol w="2286016"/>
                <a:gridCol w="2643206"/>
              </a:tblGrid>
              <a:tr h="773912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Réseaux</a:t>
                      </a:r>
                      <a:r>
                        <a:rPr lang="fr-FR" baseline="0" dirty="0" smtClean="0"/>
                        <a:t> sociaux</a:t>
                      </a:r>
                      <a:endParaRPr lang="fr-F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      Fonction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Nombres d’utilisateurs</a:t>
                      </a:r>
                      <a:r>
                        <a:rPr lang="fr-FR" baseline="0" dirty="0" smtClean="0"/>
                        <a:t> au quotidien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dirty="0" err="1" smtClean="0"/>
                        <a:t>instagram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La communication  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+ de 2 milliards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1738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dirty="0" err="1" smtClean="0"/>
                        <a:t>facebook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publication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+de 1.929 milliards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dirty="0" err="1" smtClean="0"/>
                        <a:t>snapchap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chatter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+ de 319</a:t>
                      </a:r>
                      <a:r>
                        <a:rPr lang="fr-FR" baseline="0" dirty="0" smtClean="0"/>
                        <a:t> millions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dirty="0" err="1" smtClean="0"/>
                        <a:t>tiktok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Publier des vidéos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+ de 1 millions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r>
                        <a:rPr lang="fr-FR" dirty="0" smtClean="0"/>
                        <a:t>     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smtClean="0"/>
                        <a:t>twitter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communiquer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+ de 100 millions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r>
                        <a:rPr lang="fr-FR" dirty="0" smtClean="0"/>
                        <a:t>      whatsapp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communication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+ de 2 milliards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r>
                        <a:rPr lang="fr-FR" baseline="0" dirty="0" smtClean="0"/>
                        <a:t>      </a:t>
                      </a:r>
                      <a:r>
                        <a:rPr lang="fr-FR" dirty="0" smtClean="0"/>
                        <a:t>pinterest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communication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+ de 442 millions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70432">
                <a:tc>
                  <a:txBody>
                    <a:bodyPr/>
                    <a:lstStyle/>
                    <a:p>
                      <a:r>
                        <a:rPr lang="fr-FR" dirty="0" smtClean="0"/>
                        <a:t>    </a:t>
                      </a:r>
                    </a:p>
                    <a:p>
                      <a:r>
                        <a:rPr lang="fr-FR" dirty="0" smtClean="0"/>
                        <a:t>      </a:t>
                      </a:r>
                    </a:p>
                    <a:p>
                      <a:r>
                        <a:rPr lang="fr-FR" baseline="0" dirty="0" smtClean="0"/>
                        <a:t>       </a:t>
                      </a:r>
                      <a:r>
                        <a:rPr lang="fr-FR" dirty="0" smtClean="0"/>
                        <a:t>linkedin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" pitchFamily="34" charset="0"/>
                        </a:rPr>
                        <a:t>le seul réseaux qui a pour but de ne pas se faire des </a:t>
                      </a:r>
                      <a:r>
                        <a:rPr lang="fr-FR" b="1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" pitchFamily="34" charset="0"/>
                        </a:rPr>
                        <a:t>amis </a:t>
                      </a:r>
                      <a:r>
                        <a:rPr lang="fr-FR" b="1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" pitchFamily="34" charset="0"/>
                        </a:rPr>
                        <a:t>,mais des « relations </a:t>
                      </a:r>
                      <a:r>
                        <a:rPr lang="fr-FR" b="1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" pitchFamily="34" charset="0"/>
                        </a:rPr>
                        <a:t>profesionnelle</a:t>
                      </a:r>
                      <a:r>
                        <a:rPr lang="fr-FR" b="1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" pitchFamily="34" charset="0"/>
                        </a:rPr>
                        <a:t> » .</a:t>
                      </a:r>
                      <a:endParaRPr lang="fr-FR" b="1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+ de 10.7 millions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74754" name="Picture 2" descr="Freetoedit Emoji Cute Heartemoji Cryingemoji Happyemoji Emojis De Iphone,  Toy, Pac Man Transparent Png – Pngset.com"/>
          <p:cNvPicPr>
            <a:picLocks noChangeAspect="1" noChangeArrowheads="1"/>
          </p:cNvPicPr>
          <p:nvPr/>
        </p:nvPicPr>
        <p:blipFill>
          <a:blip r:embed="rId3"/>
          <a:srcRect r="1401" b="8697"/>
          <a:stretch>
            <a:fillRect/>
          </a:stretch>
        </p:blipFill>
        <p:spPr bwMode="auto">
          <a:xfrm>
            <a:off x="0" y="5500702"/>
            <a:ext cx="1643073" cy="1500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                LES LOGOS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92162" name="Picture 2" descr="Icône Bouton Logo Réseau - Image gratuite sur Pixab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2643182"/>
            <a:ext cx="1287571" cy="1357322"/>
          </a:xfrm>
          <a:prstGeom prst="rect">
            <a:avLst/>
          </a:prstGeom>
          <a:noFill/>
        </p:spPr>
      </p:pic>
      <p:pic>
        <p:nvPicPr>
          <p:cNvPr id="1028" name="Picture 4" descr="Afficher l’image sour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2285992"/>
            <a:ext cx="1928826" cy="1705940"/>
          </a:xfrm>
          <a:prstGeom prst="rect">
            <a:avLst/>
          </a:prstGeom>
          <a:noFill/>
        </p:spPr>
      </p:pic>
      <p:pic>
        <p:nvPicPr>
          <p:cNvPr id="1030" name="Picture 6" descr="Afficher l’image sourc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768" y="2928934"/>
            <a:ext cx="750099" cy="666755"/>
          </a:xfrm>
          <a:prstGeom prst="rect">
            <a:avLst/>
          </a:prstGeom>
          <a:noFill/>
        </p:spPr>
      </p:pic>
      <p:pic>
        <p:nvPicPr>
          <p:cNvPr id="1032" name="Picture 8" descr="Afficher l’image sourc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43966" y="3071810"/>
            <a:ext cx="357214" cy="357214"/>
          </a:xfrm>
          <a:prstGeom prst="rect">
            <a:avLst/>
          </a:prstGeom>
          <a:noFill/>
        </p:spPr>
      </p:pic>
      <p:pic>
        <p:nvPicPr>
          <p:cNvPr id="1034" name="Picture 10" descr="Afficher l’image sourc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01024" y="3071810"/>
            <a:ext cx="428652" cy="428652"/>
          </a:xfrm>
          <a:prstGeom prst="rect">
            <a:avLst/>
          </a:prstGeom>
          <a:noFill/>
        </p:spPr>
      </p:pic>
      <p:pic>
        <p:nvPicPr>
          <p:cNvPr id="1036" name="Picture 12" descr="Afficher l’image sourc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43307" y="2500306"/>
            <a:ext cx="1857388" cy="1416466"/>
          </a:xfrm>
          <a:prstGeom prst="rect">
            <a:avLst/>
          </a:prstGeom>
          <a:noFill/>
        </p:spPr>
      </p:pic>
      <p:pic>
        <p:nvPicPr>
          <p:cNvPr id="1038" name="Picture 14" descr="Afficher l’image sourc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57950" y="2857496"/>
            <a:ext cx="714380" cy="714380"/>
          </a:xfrm>
          <a:prstGeom prst="rect">
            <a:avLst/>
          </a:prstGeom>
          <a:noFill/>
        </p:spPr>
      </p:pic>
      <p:pic>
        <p:nvPicPr>
          <p:cNvPr id="1040" name="Picture 16" descr="Afficher l’image source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-214346" y="2071678"/>
            <a:ext cx="2629494" cy="2286016"/>
          </a:xfrm>
          <a:prstGeom prst="rect">
            <a:avLst/>
          </a:prstGeom>
          <a:noFill/>
        </p:spPr>
      </p:pic>
      <p:sp>
        <p:nvSpPr>
          <p:cNvPr id="12" name="Flèche droite 11"/>
          <p:cNvSpPr/>
          <p:nvPr/>
        </p:nvSpPr>
        <p:spPr>
          <a:xfrm>
            <a:off x="285720" y="4357694"/>
            <a:ext cx="8143932" cy="714380"/>
          </a:xfrm>
          <a:prstGeom prst="rightArrow">
            <a:avLst>
              <a:gd name="adj1" fmla="val 38886"/>
              <a:gd name="adj2" fmla="val 1942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1042" name="Picture 18" descr="Afficher l’image source"/>
          <p:cNvPicPr>
            <a:picLocks noChangeAspect="1" noChangeArrowheads="1"/>
          </p:cNvPicPr>
          <p:nvPr/>
        </p:nvPicPr>
        <p:blipFill>
          <a:blip r:embed="rId10" cstate="print"/>
          <a:srcRect t="21757" r="7593" b="33521"/>
          <a:stretch>
            <a:fillRect/>
          </a:stretch>
        </p:blipFill>
        <p:spPr bwMode="auto">
          <a:xfrm>
            <a:off x="7483577" y="0"/>
            <a:ext cx="1660423" cy="1428736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192</TotalTime>
  <Words>154</Words>
  <Application>Microsoft Office PowerPoint</Application>
  <PresentationFormat>Affichage à l'écran (4:3)</PresentationFormat>
  <Paragraphs>51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Rotonde</vt:lpstr>
      <vt:lpstr>Réseaux sociaux</vt:lpstr>
      <vt:lpstr>Expliquer le principe du réseau social?</vt:lpstr>
      <vt:lpstr>Lesréseaux sociaux </vt:lpstr>
      <vt:lpstr>Diapositive 4</vt:lpstr>
      <vt:lpstr>                LES LOGOS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Réseaux social</dc:title>
  <dc:creator>spoagou</dc:creator>
  <cp:lastModifiedBy>Sarahlea POAGOU</cp:lastModifiedBy>
  <cp:revision>23</cp:revision>
  <dcterms:created xsi:type="dcterms:W3CDTF">2022-05-10T01:09:32Z</dcterms:created>
  <dcterms:modified xsi:type="dcterms:W3CDTF">2022-05-30T21:35:18Z</dcterms:modified>
</cp:coreProperties>
</file>