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8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FB6F2-5696-40EC-8659-50E361CC3EA2}" type="doc">
      <dgm:prSet loTypeId="urn:microsoft.com/office/officeart/2005/8/layout/cycle8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BAED4CC-002D-43F2-84A5-E40F59F4B76D}">
      <dgm:prSet/>
      <dgm:spPr/>
      <dgm:t>
        <a:bodyPr/>
        <a:lstStyle/>
        <a:p>
          <a:r>
            <a:rPr lang="fr-FR"/>
            <a:t>S’informer (temps, faits divers…)</a:t>
          </a:r>
          <a:endParaRPr lang="en-US"/>
        </a:p>
      </dgm:t>
    </dgm:pt>
    <dgm:pt modelId="{68A465E8-FD72-4245-A0E8-BDC5E65AE186}" type="parTrans" cxnId="{EA94B5A2-94CE-4E0A-96A8-F246F68208FA}">
      <dgm:prSet/>
      <dgm:spPr/>
      <dgm:t>
        <a:bodyPr/>
        <a:lstStyle/>
        <a:p>
          <a:endParaRPr lang="en-US"/>
        </a:p>
      </dgm:t>
    </dgm:pt>
    <dgm:pt modelId="{04B8A99D-6B5A-4B90-A71D-324080C0CFC8}" type="sibTrans" cxnId="{EA94B5A2-94CE-4E0A-96A8-F246F68208FA}">
      <dgm:prSet/>
      <dgm:spPr/>
      <dgm:t>
        <a:bodyPr/>
        <a:lstStyle/>
        <a:p>
          <a:endParaRPr lang="en-US"/>
        </a:p>
      </dgm:t>
    </dgm:pt>
    <dgm:pt modelId="{268739E0-D82A-4833-A3E4-D1927C6E3A0B}">
      <dgm:prSet/>
      <dgm:spPr/>
      <dgm:t>
        <a:bodyPr/>
        <a:lstStyle/>
        <a:p>
          <a:r>
            <a:rPr lang="fr-FR" dirty="0"/>
            <a:t>Communiquer (familles, </a:t>
          </a:r>
          <a:r>
            <a:rPr lang="fr-FR" dirty="0" smtClean="0"/>
            <a:t>travail…)</a:t>
          </a:r>
          <a:endParaRPr lang="en-US" dirty="0"/>
        </a:p>
      </dgm:t>
    </dgm:pt>
    <dgm:pt modelId="{2694D4CB-2995-4C21-A87F-FFA39FAB7DC3}" type="parTrans" cxnId="{4CD3E6C2-577D-4E8C-86C1-B56B1A361820}">
      <dgm:prSet/>
      <dgm:spPr/>
      <dgm:t>
        <a:bodyPr/>
        <a:lstStyle/>
        <a:p>
          <a:endParaRPr lang="en-US"/>
        </a:p>
      </dgm:t>
    </dgm:pt>
    <dgm:pt modelId="{2B3F19B5-196C-4F03-8851-325029278187}" type="sibTrans" cxnId="{4CD3E6C2-577D-4E8C-86C1-B56B1A361820}">
      <dgm:prSet/>
      <dgm:spPr/>
      <dgm:t>
        <a:bodyPr/>
        <a:lstStyle/>
        <a:p>
          <a:endParaRPr lang="en-US"/>
        </a:p>
      </dgm:t>
    </dgm:pt>
    <dgm:pt modelId="{8493B793-F912-4356-BE45-C205329697E8}">
      <dgm:prSet/>
      <dgm:spPr/>
      <dgm:t>
        <a:bodyPr/>
        <a:lstStyle/>
        <a:p>
          <a:r>
            <a:rPr lang="fr-FR"/>
            <a:t>Se divertir (vidéo de comédie, danses…)</a:t>
          </a:r>
          <a:endParaRPr lang="en-US"/>
        </a:p>
      </dgm:t>
    </dgm:pt>
    <dgm:pt modelId="{B49EFE0D-8C28-4A63-81CA-ADF078470DA3}" type="parTrans" cxnId="{66D9141D-7D40-4B7D-A99F-F1CEF70F683B}">
      <dgm:prSet/>
      <dgm:spPr/>
      <dgm:t>
        <a:bodyPr/>
        <a:lstStyle/>
        <a:p>
          <a:endParaRPr lang="en-US"/>
        </a:p>
      </dgm:t>
    </dgm:pt>
    <dgm:pt modelId="{1FC44BA0-D92A-48DA-8E10-FC719926FE42}" type="sibTrans" cxnId="{66D9141D-7D40-4B7D-A99F-F1CEF70F683B}">
      <dgm:prSet/>
      <dgm:spPr/>
      <dgm:t>
        <a:bodyPr/>
        <a:lstStyle/>
        <a:p>
          <a:endParaRPr lang="en-US"/>
        </a:p>
      </dgm:t>
    </dgm:pt>
    <dgm:pt modelId="{BCB1C97D-73AD-4347-A0BF-C7E0CB83B2E0}">
      <dgm:prSet/>
      <dgm:spPr/>
      <dgm:t>
        <a:bodyPr/>
        <a:lstStyle/>
        <a:p>
          <a:r>
            <a:rPr lang="fr-FR"/>
            <a:t>Gagner sa vie (influenceur/se)</a:t>
          </a:r>
          <a:endParaRPr lang="en-US"/>
        </a:p>
      </dgm:t>
    </dgm:pt>
    <dgm:pt modelId="{F7112B51-A0FB-416B-BB41-2F60971DF7B8}" type="parTrans" cxnId="{2698D11A-388C-4762-BBA6-695FE7506878}">
      <dgm:prSet/>
      <dgm:spPr/>
      <dgm:t>
        <a:bodyPr/>
        <a:lstStyle/>
        <a:p>
          <a:endParaRPr lang="en-US"/>
        </a:p>
      </dgm:t>
    </dgm:pt>
    <dgm:pt modelId="{1DA1D20E-A1F1-4CC7-8606-45E3CD7F325B}" type="sibTrans" cxnId="{2698D11A-388C-4762-BBA6-695FE7506878}">
      <dgm:prSet/>
      <dgm:spPr/>
      <dgm:t>
        <a:bodyPr/>
        <a:lstStyle/>
        <a:p>
          <a:endParaRPr lang="en-US"/>
        </a:p>
      </dgm:t>
    </dgm:pt>
    <dgm:pt modelId="{D82AE9C4-57B9-4B7D-8DC0-F700636E0457}">
      <dgm:prSet/>
      <dgm:spPr/>
      <dgm:t>
        <a:bodyPr/>
        <a:lstStyle/>
        <a:p>
          <a:r>
            <a:rPr lang="fr-FR"/>
            <a:t>Achats en lignes (vêtements, nourritures…)</a:t>
          </a:r>
          <a:endParaRPr lang="en-US"/>
        </a:p>
      </dgm:t>
    </dgm:pt>
    <dgm:pt modelId="{3E5A75FC-31C9-48AD-8F43-CAED8E580A83}" type="parTrans" cxnId="{58BF88E8-123D-4C39-AE82-0023FF7A10B2}">
      <dgm:prSet/>
      <dgm:spPr/>
      <dgm:t>
        <a:bodyPr/>
        <a:lstStyle/>
        <a:p>
          <a:endParaRPr lang="en-US"/>
        </a:p>
      </dgm:t>
    </dgm:pt>
    <dgm:pt modelId="{03CF7D46-DADD-401B-88F7-D21AE0D76A63}" type="sibTrans" cxnId="{58BF88E8-123D-4C39-AE82-0023FF7A10B2}">
      <dgm:prSet/>
      <dgm:spPr/>
      <dgm:t>
        <a:bodyPr/>
        <a:lstStyle/>
        <a:p>
          <a:endParaRPr lang="en-US"/>
        </a:p>
      </dgm:t>
    </dgm:pt>
    <dgm:pt modelId="{116AC3B9-1861-4B52-9E2D-12DB95A8288C}" type="pres">
      <dgm:prSet presAssocID="{C61FB6F2-5696-40EC-8659-50E361CC3EA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7CAD920-9102-470D-88F4-728B028EB056}" type="pres">
      <dgm:prSet presAssocID="{C61FB6F2-5696-40EC-8659-50E361CC3EA2}" presName="wedge1" presStyleLbl="node1" presStyleIdx="0" presStyleCnt="5"/>
      <dgm:spPr/>
      <dgm:t>
        <a:bodyPr/>
        <a:lstStyle/>
        <a:p>
          <a:endParaRPr lang="fr-FR"/>
        </a:p>
      </dgm:t>
    </dgm:pt>
    <dgm:pt modelId="{E2801D45-1B52-46F9-8EFD-920BD48BBA7A}" type="pres">
      <dgm:prSet presAssocID="{C61FB6F2-5696-40EC-8659-50E361CC3EA2}" presName="dummy1a" presStyleCnt="0"/>
      <dgm:spPr/>
    </dgm:pt>
    <dgm:pt modelId="{9386E983-0926-4F25-B3F4-A16010C60188}" type="pres">
      <dgm:prSet presAssocID="{C61FB6F2-5696-40EC-8659-50E361CC3EA2}" presName="dummy1b" presStyleCnt="0"/>
      <dgm:spPr/>
    </dgm:pt>
    <dgm:pt modelId="{41E26E4C-1F04-4603-BFE9-884C16A41996}" type="pres">
      <dgm:prSet presAssocID="{C61FB6F2-5696-40EC-8659-50E361CC3EA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53E47B-51CE-416C-87AD-690809A82395}" type="pres">
      <dgm:prSet presAssocID="{C61FB6F2-5696-40EC-8659-50E361CC3EA2}" presName="wedge2" presStyleLbl="node1" presStyleIdx="1" presStyleCnt="5"/>
      <dgm:spPr/>
      <dgm:t>
        <a:bodyPr/>
        <a:lstStyle/>
        <a:p>
          <a:endParaRPr lang="fr-FR"/>
        </a:p>
      </dgm:t>
    </dgm:pt>
    <dgm:pt modelId="{5553A1D9-6BD8-44F8-A672-194996C2D81F}" type="pres">
      <dgm:prSet presAssocID="{C61FB6F2-5696-40EC-8659-50E361CC3EA2}" presName="dummy2a" presStyleCnt="0"/>
      <dgm:spPr/>
    </dgm:pt>
    <dgm:pt modelId="{3F130DDB-810A-4596-B4DA-107E6ADE83CE}" type="pres">
      <dgm:prSet presAssocID="{C61FB6F2-5696-40EC-8659-50E361CC3EA2}" presName="dummy2b" presStyleCnt="0"/>
      <dgm:spPr/>
    </dgm:pt>
    <dgm:pt modelId="{9ABC4E5D-1766-4A7D-9E60-25E36E02AC78}" type="pres">
      <dgm:prSet presAssocID="{C61FB6F2-5696-40EC-8659-50E361CC3EA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E4098F-FE6F-441F-A0E3-89B5F273732F}" type="pres">
      <dgm:prSet presAssocID="{C61FB6F2-5696-40EC-8659-50E361CC3EA2}" presName="wedge3" presStyleLbl="node1" presStyleIdx="2" presStyleCnt="5"/>
      <dgm:spPr/>
      <dgm:t>
        <a:bodyPr/>
        <a:lstStyle/>
        <a:p>
          <a:endParaRPr lang="fr-FR"/>
        </a:p>
      </dgm:t>
    </dgm:pt>
    <dgm:pt modelId="{83FC2680-D6FA-4528-9390-71184BD0BEE1}" type="pres">
      <dgm:prSet presAssocID="{C61FB6F2-5696-40EC-8659-50E361CC3EA2}" presName="dummy3a" presStyleCnt="0"/>
      <dgm:spPr/>
    </dgm:pt>
    <dgm:pt modelId="{61DCD314-0B37-412B-A396-C490C02ECBA1}" type="pres">
      <dgm:prSet presAssocID="{C61FB6F2-5696-40EC-8659-50E361CC3EA2}" presName="dummy3b" presStyleCnt="0"/>
      <dgm:spPr/>
    </dgm:pt>
    <dgm:pt modelId="{68073F41-504F-4715-A924-A3323BF9D14A}" type="pres">
      <dgm:prSet presAssocID="{C61FB6F2-5696-40EC-8659-50E361CC3EA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7F1F0C-005A-46A6-9852-8922C3699957}" type="pres">
      <dgm:prSet presAssocID="{C61FB6F2-5696-40EC-8659-50E361CC3EA2}" presName="wedge4" presStyleLbl="node1" presStyleIdx="3" presStyleCnt="5"/>
      <dgm:spPr/>
      <dgm:t>
        <a:bodyPr/>
        <a:lstStyle/>
        <a:p>
          <a:endParaRPr lang="fr-FR"/>
        </a:p>
      </dgm:t>
    </dgm:pt>
    <dgm:pt modelId="{2593290A-847F-4A51-AEB9-8EF0EF265038}" type="pres">
      <dgm:prSet presAssocID="{C61FB6F2-5696-40EC-8659-50E361CC3EA2}" presName="dummy4a" presStyleCnt="0"/>
      <dgm:spPr/>
    </dgm:pt>
    <dgm:pt modelId="{2CF33111-FC94-4B0B-866B-BEB21BDC64D9}" type="pres">
      <dgm:prSet presAssocID="{C61FB6F2-5696-40EC-8659-50E361CC3EA2}" presName="dummy4b" presStyleCnt="0"/>
      <dgm:spPr/>
    </dgm:pt>
    <dgm:pt modelId="{82078248-73E5-41DE-8A69-588169298BD5}" type="pres">
      <dgm:prSet presAssocID="{C61FB6F2-5696-40EC-8659-50E361CC3EA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610F0C-220A-485F-854D-0BD06088EA26}" type="pres">
      <dgm:prSet presAssocID="{C61FB6F2-5696-40EC-8659-50E361CC3EA2}" presName="wedge5" presStyleLbl="node1" presStyleIdx="4" presStyleCnt="5"/>
      <dgm:spPr/>
      <dgm:t>
        <a:bodyPr/>
        <a:lstStyle/>
        <a:p>
          <a:endParaRPr lang="fr-FR"/>
        </a:p>
      </dgm:t>
    </dgm:pt>
    <dgm:pt modelId="{426489C1-64F3-4840-B923-EFD334DF076B}" type="pres">
      <dgm:prSet presAssocID="{C61FB6F2-5696-40EC-8659-50E361CC3EA2}" presName="dummy5a" presStyleCnt="0"/>
      <dgm:spPr/>
    </dgm:pt>
    <dgm:pt modelId="{F1598099-D3AB-4698-A554-A2B386558A19}" type="pres">
      <dgm:prSet presAssocID="{C61FB6F2-5696-40EC-8659-50E361CC3EA2}" presName="dummy5b" presStyleCnt="0"/>
      <dgm:spPr/>
    </dgm:pt>
    <dgm:pt modelId="{549F93E3-7C0C-4E1F-B4BA-D23C4A586B93}" type="pres">
      <dgm:prSet presAssocID="{C61FB6F2-5696-40EC-8659-50E361CC3EA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E54144-E19E-446E-BCC3-D2EC9972C785}" type="pres">
      <dgm:prSet presAssocID="{04B8A99D-6B5A-4B90-A71D-324080C0CFC8}" presName="arrowWedge1" presStyleLbl="fgSibTrans2D1" presStyleIdx="0" presStyleCnt="5"/>
      <dgm:spPr/>
    </dgm:pt>
    <dgm:pt modelId="{80315D73-FB93-43FF-A441-A8694057DA25}" type="pres">
      <dgm:prSet presAssocID="{2B3F19B5-196C-4F03-8851-325029278187}" presName="arrowWedge2" presStyleLbl="fgSibTrans2D1" presStyleIdx="1" presStyleCnt="5"/>
      <dgm:spPr/>
    </dgm:pt>
    <dgm:pt modelId="{D34BF0E5-7A34-4D6B-A4D6-F46C3636AF12}" type="pres">
      <dgm:prSet presAssocID="{1FC44BA0-D92A-48DA-8E10-FC719926FE42}" presName="arrowWedge3" presStyleLbl="fgSibTrans2D1" presStyleIdx="2" presStyleCnt="5"/>
      <dgm:spPr/>
    </dgm:pt>
    <dgm:pt modelId="{7BF3BF1F-D284-4A1D-AAE5-5EC686ADE0FC}" type="pres">
      <dgm:prSet presAssocID="{1DA1D20E-A1F1-4CC7-8606-45E3CD7F325B}" presName="arrowWedge4" presStyleLbl="fgSibTrans2D1" presStyleIdx="3" presStyleCnt="5"/>
      <dgm:spPr/>
    </dgm:pt>
    <dgm:pt modelId="{D930B89B-B2A2-4548-8E2A-A59F68733148}" type="pres">
      <dgm:prSet presAssocID="{03CF7D46-DADD-401B-88F7-D21AE0D76A63}" presName="arrowWedge5" presStyleLbl="fgSibTrans2D1" presStyleIdx="4" presStyleCnt="5"/>
      <dgm:spPr/>
    </dgm:pt>
  </dgm:ptLst>
  <dgm:cxnLst>
    <dgm:cxn modelId="{58BF88E8-123D-4C39-AE82-0023FF7A10B2}" srcId="{C61FB6F2-5696-40EC-8659-50E361CC3EA2}" destId="{D82AE9C4-57B9-4B7D-8DC0-F700636E0457}" srcOrd="4" destOrd="0" parTransId="{3E5A75FC-31C9-48AD-8F43-CAED8E580A83}" sibTransId="{03CF7D46-DADD-401B-88F7-D21AE0D76A63}"/>
    <dgm:cxn modelId="{4CD3E6C2-577D-4E8C-86C1-B56B1A361820}" srcId="{C61FB6F2-5696-40EC-8659-50E361CC3EA2}" destId="{268739E0-D82A-4833-A3E4-D1927C6E3A0B}" srcOrd="1" destOrd="0" parTransId="{2694D4CB-2995-4C21-A87F-FFA39FAB7DC3}" sibTransId="{2B3F19B5-196C-4F03-8851-325029278187}"/>
    <dgm:cxn modelId="{2698D11A-388C-4762-BBA6-695FE7506878}" srcId="{C61FB6F2-5696-40EC-8659-50E361CC3EA2}" destId="{BCB1C97D-73AD-4347-A0BF-C7E0CB83B2E0}" srcOrd="3" destOrd="0" parTransId="{F7112B51-A0FB-416B-BB41-2F60971DF7B8}" sibTransId="{1DA1D20E-A1F1-4CC7-8606-45E3CD7F325B}"/>
    <dgm:cxn modelId="{3984E88C-1D51-44AE-8546-160234C2B1BE}" type="presOf" srcId="{268739E0-D82A-4833-A3E4-D1927C6E3A0B}" destId="{5253E47B-51CE-416C-87AD-690809A82395}" srcOrd="0" destOrd="0" presId="urn:microsoft.com/office/officeart/2005/8/layout/cycle8"/>
    <dgm:cxn modelId="{E9476635-4583-4499-A695-F98062ADFEF0}" type="presOf" srcId="{C61FB6F2-5696-40EC-8659-50E361CC3EA2}" destId="{116AC3B9-1861-4B52-9E2D-12DB95A8288C}" srcOrd="0" destOrd="0" presId="urn:microsoft.com/office/officeart/2005/8/layout/cycle8"/>
    <dgm:cxn modelId="{794EE4D7-F288-485D-B409-C160376250B1}" type="presOf" srcId="{8493B793-F912-4356-BE45-C205329697E8}" destId="{BCE4098F-FE6F-441F-A0E3-89B5F273732F}" srcOrd="0" destOrd="0" presId="urn:microsoft.com/office/officeart/2005/8/layout/cycle8"/>
    <dgm:cxn modelId="{36B6EA86-C7AD-46EE-AFAD-3229E92123F7}" type="presOf" srcId="{8493B793-F912-4356-BE45-C205329697E8}" destId="{68073F41-504F-4715-A924-A3323BF9D14A}" srcOrd="1" destOrd="0" presId="urn:microsoft.com/office/officeart/2005/8/layout/cycle8"/>
    <dgm:cxn modelId="{E237CCD7-69A4-4645-9280-9E76BB9B8AE6}" type="presOf" srcId="{268739E0-D82A-4833-A3E4-D1927C6E3A0B}" destId="{9ABC4E5D-1766-4A7D-9E60-25E36E02AC78}" srcOrd="1" destOrd="0" presId="urn:microsoft.com/office/officeart/2005/8/layout/cycle8"/>
    <dgm:cxn modelId="{EA94B5A2-94CE-4E0A-96A8-F246F68208FA}" srcId="{C61FB6F2-5696-40EC-8659-50E361CC3EA2}" destId="{2BAED4CC-002D-43F2-84A5-E40F59F4B76D}" srcOrd="0" destOrd="0" parTransId="{68A465E8-FD72-4245-A0E8-BDC5E65AE186}" sibTransId="{04B8A99D-6B5A-4B90-A71D-324080C0CFC8}"/>
    <dgm:cxn modelId="{AE09939F-506F-459F-9301-6BAA8BFD6F8F}" type="presOf" srcId="{BCB1C97D-73AD-4347-A0BF-C7E0CB83B2E0}" destId="{E97F1F0C-005A-46A6-9852-8922C3699957}" srcOrd="0" destOrd="0" presId="urn:microsoft.com/office/officeart/2005/8/layout/cycle8"/>
    <dgm:cxn modelId="{19D74075-6E55-4D35-8FE9-234F4314B7C1}" type="presOf" srcId="{2BAED4CC-002D-43F2-84A5-E40F59F4B76D}" destId="{41E26E4C-1F04-4603-BFE9-884C16A41996}" srcOrd="1" destOrd="0" presId="urn:microsoft.com/office/officeart/2005/8/layout/cycle8"/>
    <dgm:cxn modelId="{8CA1C653-BBA6-42ED-A333-EFDC7704E661}" type="presOf" srcId="{2BAED4CC-002D-43F2-84A5-E40F59F4B76D}" destId="{27CAD920-9102-470D-88F4-728B028EB056}" srcOrd="0" destOrd="0" presId="urn:microsoft.com/office/officeart/2005/8/layout/cycle8"/>
    <dgm:cxn modelId="{66D9141D-7D40-4B7D-A99F-F1CEF70F683B}" srcId="{C61FB6F2-5696-40EC-8659-50E361CC3EA2}" destId="{8493B793-F912-4356-BE45-C205329697E8}" srcOrd="2" destOrd="0" parTransId="{B49EFE0D-8C28-4A63-81CA-ADF078470DA3}" sibTransId="{1FC44BA0-D92A-48DA-8E10-FC719926FE42}"/>
    <dgm:cxn modelId="{C4DED94C-956A-426F-8DC2-284929AFBEB4}" type="presOf" srcId="{D82AE9C4-57B9-4B7D-8DC0-F700636E0457}" destId="{549F93E3-7C0C-4E1F-B4BA-D23C4A586B93}" srcOrd="1" destOrd="0" presId="urn:microsoft.com/office/officeart/2005/8/layout/cycle8"/>
    <dgm:cxn modelId="{4890FCA8-44DD-485D-A954-AE9CD2EB8EEB}" type="presOf" srcId="{D82AE9C4-57B9-4B7D-8DC0-F700636E0457}" destId="{EA610F0C-220A-485F-854D-0BD06088EA26}" srcOrd="0" destOrd="0" presId="urn:microsoft.com/office/officeart/2005/8/layout/cycle8"/>
    <dgm:cxn modelId="{3FB741AC-5408-428E-9CF8-598B6B6D8526}" type="presOf" srcId="{BCB1C97D-73AD-4347-A0BF-C7E0CB83B2E0}" destId="{82078248-73E5-41DE-8A69-588169298BD5}" srcOrd="1" destOrd="0" presId="urn:microsoft.com/office/officeart/2005/8/layout/cycle8"/>
    <dgm:cxn modelId="{E66F92B8-3134-44F0-BCBF-72595C699456}" type="presParOf" srcId="{116AC3B9-1861-4B52-9E2D-12DB95A8288C}" destId="{27CAD920-9102-470D-88F4-728B028EB056}" srcOrd="0" destOrd="0" presId="urn:microsoft.com/office/officeart/2005/8/layout/cycle8"/>
    <dgm:cxn modelId="{9ADDC71D-E53B-4E6A-A347-F8419831C166}" type="presParOf" srcId="{116AC3B9-1861-4B52-9E2D-12DB95A8288C}" destId="{E2801D45-1B52-46F9-8EFD-920BD48BBA7A}" srcOrd="1" destOrd="0" presId="urn:microsoft.com/office/officeart/2005/8/layout/cycle8"/>
    <dgm:cxn modelId="{5DBBBE71-6FA5-4C84-9404-FB3E7B757435}" type="presParOf" srcId="{116AC3B9-1861-4B52-9E2D-12DB95A8288C}" destId="{9386E983-0926-4F25-B3F4-A16010C60188}" srcOrd="2" destOrd="0" presId="urn:microsoft.com/office/officeart/2005/8/layout/cycle8"/>
    <dgm:cxn modelId="{710B448B-BD5C-4225-AC25-1CE81B4AA620}" type="presParOf" srcId="{116AC3B9-1861-4B52-9E2D-12DB95A8288C}" destId="{41E26E4C-1F04-4603-BFE9-884C16A41996}" srcOrd="3" destOrd="0" presId="urn:microsoft.com/office/officeart/2005/8/layout/cycle8"/>
    <dgm:cxn modelId="{40BEB84D-C7B0-4781-9C52-93C72438DA96}" type="presParOf" srcId="{116AC3B9-1861-4B52-9E2D-12DB95A8288C}" destId="{5253E47B-51CE-416C-87AD-690809A82395}" srcOrd="4" destOrd="0" presId="urn:microsoft.com/office/officeart/2005/8/layout/cycle8"/>
    <dgm:cxn modelId="{087C5A09-9E4B-4847-A79B-D48AC5EAC950}" type="presParOf" srcId="{116AC3B9-1861-4B52-9E2D-12DB95A8288C}" destId="{5553A1D9-6BD8-44F8-A672-194996C2D81F}" srcOrd="5" destOrd="0" presId="urn:microsoft.com/office/officeart/2005/8/layout/cycle8"/>
    <dgm:cxn modelId="{31516997-4F31-4F7F-88B2-9F4D9FC9B01E}" type="presParOf" srcId="{116AC3B9-1861-4B52-9E2D-12DB95A8288C}" destId="{3F130DDB-810A-4596-B4DA-107E6ADE83CE}" srcOrd="6" destOrd="0" presId="urn:microsoft.com/office/officeart/2005/8/layout/cycle8"/>
    <dgm:cxn modelId="{0906FAC5-6156-4C94-B6E3-8726324B5980}" type="presParOf" srcId="{116AC3B9-1861-4B52-9E2D-12DB95A8288C}" destId="{9ABC4E5D-1766-4A7D-9E60-25E36E02AC78}" srcOrd="7" destOrd="0" presId="urn:microsoft.com/office/officeart/2005/8/layout/cycle8"/>
    <dgm:cxn modelId="{BB30A5B2-270E-41A2-99EB-33B930DF130C}" type="presParOf" srcId="{116AC3B9-1861-4B52-9E2D-12DB95A8288C}" destId="{BCE4098F-FE6F-441F-A0E3-89B5F273732F}" srcOrd="8" destOrd="0" presId="urn:microsoft.com/office/officeart/2005/8/layout/cycle8"/>
    <dgm:cxn modelId="{A6766A9F-8101-4E3C-AF7E-3FE53E015D5D}" type="presParOf" srcId="{116AC3B9-1861-4B52-9E2D-12DB95A8288C}" destId="{83FC2680-D6FA-4528-9390-71184BD0BEE1}" srcOrd="9" destOrd="0" presId="urn:microsoft.com/office/officeart/2005/8/layout/cycle8"/>
    <dgm:cxn modelId="{66A1B355-8933-44BC-975A-E24577308DDB}" type="presParOf" srcId="{116AC3B9-1861-4B52-9E2D-12DB95A8288C}" destId="{61DCD314-0B37-412B-A396-C490C02ECBA1}" srcOrd="10" destOrd="0" presId="urn:microsoft.com/office/officeart/2005/8/layout/cycle8"/>
    <dgm:cxn modelId="{8A81836B-7BC7-4CC2-BE1A-CABCF15398FB}" type="presParOf" srcId="{116AC3B9-1861-4B52-9E2D-12DB95A8288C}" destId="{68073F41-504F-4715-A924-A3323BF9D14A}" srcOrd="11" destOrd="0" presId="urn:microsoft.com/office/officeart/2005/8/layout/cycle8"/>
    <dgm:cxn modelId="{87E3E457-067D-4323-A8DC-ACCA409409B7}" type="presParOf" srcId="{116AC3B9-1861-4B52-9E2D-12DB95A8288C}" destId="{E97F1F0C-005A-46A6-9852-8922C3699957}" srcOrd="12" destOrd="0" presId="urn:microsoft.com/office/officeart/2005/8/layout/cycle8"/>
    <dgm:cxn modelId="{A055C3F7-2AF3-4837-B7D7-52972DC8E381}" type="presParOf" srcId="{116AC3B9-1861-4B52-9E2D-12DB95A8288C}" destId="{2593290A-847F-4A51-AEB9-8EF0EF265038}" srcOrd="13" destOrd="0" presId="urn:microsoft.com/office/officeart/2005/8/layout/cycle8"/>
    <dgm:cxn modelId="{A0A3DC96-D3FE-43F6-B249-8E061C018B83}" type="presParOf" srcId="{116AC3B9-1861-4B52-9E2D-12DB95A8288C}" destId="{2CF33111-FC94-4B0B-866B-BEB21BDC64D9}" srcOrd="14" destOrd="0" presId="urn:microsoft.com/office/officeart/2005/8/layout/cycle8"/>
    <dgm:cxn modelId="{FCBACF8B-C789-4A4A-9B0B-98CE249EAEB8}" type="presParOf" srcId="{116AC3B9-1861-4B52-9E2D-12DB95A8288C}" destId="{82078248-73E5-41DE-8A69-588169298BD5}" srcOrd="15" destOrd="0" presId="urn:microsoft.com/office/officeart/2005/8/layout/cycle8"/>
    <dgm:cxn modelId="{9D35A00A-2071-41E9-9E69-41D3E0A8610C}" type="presParOf" srcId="{116AC3B9-1861-4B52-9E2D-12DB95A8288C}" destId="{EA610F0C-220A-485F-854D-0BD06088EA26}" srcOrd="16" destOrd="0" presId="urn:microsoft.com/office/officeart/2005/8/layout/cycle8"/>
    <dgm:cxn modelId="{05A8A7A8-CEFA-4BAF-9695-1D8B336BAEAC}" type="presParOf" srcId="{116AC3B9-1861-4B52-9E2D-12DB95A8288C}" destId="{426489C1-64F3-4840-B923-EFD334DF076B}" srcOrd="17" destOrd="0" presId="urn:microsoft.com/office/officeart/2005/8/layout/cycle8"/>
    <dgm:cxn modelId="{4CC08F3E-7ECD-42E1-AB2B-F91754126B60}" type="presParOf" srcId="{116AC3B9-1861-4B52-9E2D-12DB95A8288C}" destId="{F1598099-D3AB-4698-A554-A2B386558A19}" srcOrd="18" destOrd="0" presId="urn:microsoft.com/office/officeart/2005/8/layout/cycle8"/>
    <dgm:cxn modelId="{2A0E3DBD-D0DB-4A63-BB52-4AE2529809B5}" type="presParOf" srcId="{116AC3B9-1861-4B52-9E2D-12DB95A8288C}" destId="{549F93E3-7C0C-4E1F-B4BA-D23C4A586B93}" srcOrd="19" destOrd="0" presId="urn:microsoft.com/office/officeart/2005/8/layout/cycle8"/>
    <dgm:cxn modelId="{450AD69C-6E9B-4793-A765-9AF89C503757}" type="presParOf" srcId="{116AC3B9-1861-4B52-9E2D-12DB95A8288C}" destId="{BDE54144-E19E-446E-BCC3-D2EC9972C785}" srcOrd="20" destOrd="0" presId="urn:microsoft.com/office/officeart/2005/8/layout/cycle8"/>
    <dgm:cxn modelId="{2A48F2F3-EDF9-49F7-A4BE-03CDA04991C1}" type="presParOf" srcId="{116AC3B9-1861-4B52-9E2D-12DB95A8288C}" destId="{80315D73-FB93-43FF-A441-A8694057DA25}" srcOrd="21" destOrd="0" presId="urn:microsoft.com/office/officeart/2005/8/layout/cycle8"/>
    <dgm:cxn modelId="{47B5B76C-FD33-4C22-A92F-43543B53B5B0}" type="presParOf" srcId="{116AC3B9-1861-4B52-9E2D-12DB95A8288C}" destId="{D34BF0E5-7A34-4D6B-A4D6-F46C3636AF12}" srcOrd="22" destOrd="0" presId="urn:microsoft.com/office/officeart/2005/8/layout/cycle8"/>
    <dgm:cxn modelId="{7C4271F2-984B-46FE-8378-F60E4FDED7CF}" type="presParOf" srcId="{116AC3B9-1861-4B52-9E2D-12DB95A8288C}" destId="{7BF3BF1F-D284-4A1D-AAE5-5EC686ADE0FC}" srcOrd="23" destOrd="0" presId="urn:microsoft.com/office/officeart/2005/8/layout/cycle8"/>
    <dgm:cxn modelId="{60771B49-8BB5-46A1-8258-A4C31A0CD6C2}" type="presParOf" srcId="{116AC3B9-1861-4B52-9E2D-12DB95A8288C}" destId="{D930B89B-B2A2-4548-8E2A-A59F6873314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AD920-9102-470D-88F4-728B028EB056}">
      <dsp:nvSpPr>
        <dsp:cNvPr id="0" name=""/>
        <dsp:cNvSpPr/>
      </dsp:nvSpPr>
      <dsp:spPr>
        <a:xfrm>
          <a:off x="931365" y="341306"/>
          <a:ext cx="4631618" cy="4631618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S’informer (temps, faits divers…)</a:t>
          </a:r>
          <a:endParaRPr lang="en-US" sz="1600" kern="1200"/>
        </a:p>
      </dsp:txBody>
      <dsp:txXfrm>
        <a:off x="3347526" y="1119859"/>
        <a:ext cx="1488734" cy="992489"/>
      </dsp:txXfrm>
    </dsp:sp>
    <dsp:sp modelId="{5253E47B-51CE-416C-87AD-690809A82395}">
      <dsp:nvSpPr>
        <dsp:cNvPr id="0" name=""/>
        <dsp:cNvSpPr/>
      </dsp:nvSpPr>
      <dsp:spPr>
        <a:xfrm>
          <a:off x="971065" y="464816"/>
          <a:ext cx="4631618" cy="4631618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Communiquer (familles, travailles…)</a:t>
          </a:r>
          <a:endParaRPr lang="en-US" sz="1600" kern="1200"/>
        </a:p>
      </dsp:txBody>
      <dsp:txXfrm>
        <a:off x="3954048" y="2581024"/>
        <a:ext cx="1378458" cy="1102766"/>
      </dsp:txXfrm>
    </dsp:sp>
    <dsp:sp modelId="{BCE4098F-FE6F-441F-A0E3-89B5F273732F}">
      <dsp:nvSpPr>
        <dsp:cNvPr id="0" name=""/>
        <dsp:cNvSpPr/>
      </dsp:nvSpPr>
      <dsp:spPr>
        <a:xfrm>
          <a:off x="866302" y="540906"/>
          <a:ext cx="4631618" cy="4631618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Se divertir (vidéo de comédie, danses…)</a:t>
          </a:r>
          <a:endParaRPr lang="en-US" sz="1600" kern="1200"/>
        </a:p>
      </dsp:txBody>
      <dsp:txXfrm>
        <a:off x="2520452" y="3794067"/>
        <a:ext cx="1323319" cy="1213043"/>
      </dsp:txXfrm>
    </dsp:sp>
    <dsp:sp modelId="{E97F1F0C-005A-46A6-9852-8922C3699957}">
      <dsp:nvSpPr>
        <dsp:cNvPr id="0" name=""/>
        <dsp:cNvSpPr/>
      </dsp:nvSpPr>
      <dsp:spPr>
        <a:xfrm>
          <a:off x="761539" y="464816"/>
          <a:ext cx="4631618" cy="4631618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Gagner sa vie (influenceur/se)</a:t>
          </a:r>
          <a:endParaRPr lang="en-US" sz="1600" kern="1200"/>
        </a:p>
      </dsp:txBody>
      <dsp:txXfrm>
        <a:off x="1031717" y="2581024"/>
        <a:ext cx="1378458" cy="1102766"/>
      </dsp:txXfrm>
    </dsp:sp>
    <dsp:sp modelId="{EA610F0C-220A-485F-854D-0BD06088EA26}">
      <dsp:nvSpPr>
        <dsp:cNvPr id="0" name=""/>
        <dsp:cNvSpPr/>
      </dsp:nvSpPr>
      <dsp:spPr>
        <a:xfrm>
          <a:off x="801239" y="341306"/>
          <a:ext cx="4631618" cy="4631618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Achats en lignes (vêtements, nourritures…)</a:t>
          </a:r>
          <a:endParaRPr lang="en-US" sz="1600" kern="1200"/>
        </a:p>
      </dsp:txBody>
      <dsp:txXfrm>
        <a:off x="1527962" y="1119859"/>
        <a:ext cx="1488734" cy="992489"/>
      </dsp:txXfrm>
    </dsp:sp>
    <dsp:sp modelId="{BDE54144-E19E-446E-BCC3-D2EC9972C785}">
      <dsp:nvSpPr>
        <dsp:cNvPr id="0" name=""/>
        <dsp:cNvSpPr/>
      </dsp:nvSpPr>
      <dsp:spPr>
        <a:xfrm>
          <a:off x="644428" y="54586"/>
          <a:ext cx="5205057" cy="520505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15D73-FB93-43FF-A441-A8694057DA25}">
      <dsp:nvSpPr>
        <dsp:cNvPr id="0" name=""/>
        <dsp:cNvSpPr/>
      </dsp:nvSpPr>
      <dsp:spPr>
        <a:xfrm>
          <a:off x="684666" y="178056"/>
          <a:ext cx="5205057" cy="520505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BF0E5-7A34-4D6B-A4D6-F46C3636AF12}">
      <dsp:nvSpPr>
        <dsp:cNvPr id="0" name=""/>
        <dsp:cNvSpPr/>
      </dsp:nvSpPr>
      <dsp:spPr>
        <a:xfrm>
          <a:off x="579583" y="254379"/>
          <a:ext cx="5205057" cy="520505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3BF1F-D284-4A1D-AAE5-5EC686ADE0FC}">
      <dsp:nvSpPr>
        <dsp:cNvPr id="0" name=""/>
        <dsp:cNvSpPr/>
      </dsp:nvSpPr>
      <dsp:spPr>
        <a:xfrm>
          <a:off x="474500" y="178056"/>
          <a:ext cx="5205057" cy="520505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0B89B-B2A2-4548-8E2A-A59F68733148}">
      <dsp:nvSpPr>
        <dsp:cNvPr id="0" name=""/>
        <dsp:cNvSpPr/>
      </dsp:nvSpPr>
      <dsp:spPr>
        <a:xfrm>
          <a:off x="514738" y="54586"/>
          <a:ext cx="5205057" cy="520505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C08B-3BBB-4CD5-89D9-5EFD509AF272}" type="datetimeFigureOut">
              <a:rPr lang="fr-FR" smtClean="0"/>
              <a:pPr/>
              <a:t>02/06/2022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6846-469A-4EC2-B341-910F9BBCA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864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C08B-3BBB-4CD5-89D9-5EFD509AF272}" type="datetimeFigureOut">
              <a:rPr lang="fr-FR" smtClean="0"/>
              <a:pPr/>
              <a:t>02/06/2022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6846-469A-4EC2-B341-910F9BBCA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938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C08B-3BBB-4CD5-89D9-5EFD509AF272}" type="datetimeFigureOut">
              <a:rPr lang="fr-FR" smtClean="0"/>
              <a:pPr/>
              <a:t>02/06/2022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6846-469A-4EC2-B341-910F9BBCA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3055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C08B-3BBB-4CD5-89D9-5EFD509AF272}" type="datetimeFigureOut">
              <a:rPr lang="fr-FR" smtClean="0"/>
              <a:pPr/>
              <a:t>02/06/2022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6846-469A-4EC2-B341-910F9BBCA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951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C08B-3BBB-4CD5-89D9-5EFD509AF272}" type="datetimeFigureOut">
              <a:rPr lang="fr-FR" smtClean="0"/>
              <a:pPr/>
              <a:t>02/06/2022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6846-469A-4EC2-B341-910F9BBCA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567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C08B-3BBB-4CD5-89D9-5EFD509AF272}" type="datetimeFigureOut">
              <a:rPr lang="fr-FR" smtClean="0"/>
              <a:pPr/>
              <a:t>02/06/2022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6846-469A-4EC2-B341-910F9BBCA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472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C08B-3BBB-4CD5-89D9-5EFD509AF272}" type="datetimeFigureOut">
              <a:rPr lang="fr-FR" smtClean="0"/>
              <a:pPr/>
              <a:t>02/06/2022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6846-469A-4EC2-B341-910F9BBCA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956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C08B-3BBB-4CD5-89D9-5EFD509AF272}" type="datetimeFigureOut">
              <a:rPr lang="fr-FR" smtClean="0"/>
              <a:pPr/>
              <a:t>02/06/2022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6846-469A-4EC2-B341-910F9BBCA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86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C08B-3BBB-4CD5-89D9-5EFD509AF272}" type="datetimeFigureOut">
              <a:rPr lang="fr-FR" smtClean="0"/>
              <a:pPr/>
              <a:t>02/06/2022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6846-469A-4EC2-B341-910F9BBCA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837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C08B-3BBB-4CD5-89D9-5EFD509AF272}" type="datetimeFigureOut">
              <a:rPr lang="fr-FR" smtClean="0"/>
              <a:pPr/>
              <a:t>02/06/2022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6846-469A-4EC2-B341-910F9BBCA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0301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C08B-3BBB-4CD5-89D9-5EFD509AF272}" type="datetimeFigureOut">
              <a:rPr lang="fr-FR" smtClean="0"/>
              <a:pPr/>
              <a:t>02/06/2022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6846-469A-4EC2-B341-910F9BBCA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491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7C08B-3BBB-4CD5-89D9-5EFD509AF272}" type="datetimeFigureOut">
              <a:rPr lang="fr-FR" smtClean="0"/>
              <a:pPr/>
              <a:t>02/06/2022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E6846-469A-4EC2-B341-910F9BBCA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1487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fr-FR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Réseaux Sociaux</a:t>
            </a:r>
            <a:endParaRPr lang="fr-FR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/>
          <a:srcRect l="9434" r="3317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158306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8B072C9-3269-1C6C-BB14-DD813289B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78" b="1041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r-FR" sz="3600"/>
              <a:t>Sommaire: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fr-FR" sz="1800"/>
              <a:t>Réseaux sociaux, types de réseaux</a:t>
            </a:r>
          </a:p>
          <a:p>
            <a:r>
              <a:rPr lang="fr-FR" sz="1800"/>
              <a:t>A quoi sa sert? </a:t>
            </a:r>
          </a:p>
          <a:p>
            <a:r>
              <a:rPr lang="fr-FR" sz="1800"/>
              <a:t>Types de réseaux</a:t>
            </a:r>
          </a:p>
          <a:p>
            <a:r>
              <a:rPr lang="fr-FR" sz="1800"/>
              <a:t>Pour qui? Réseaux les plus utilisés</a:t>
            </a:r>
          </a:p>
          <a:p>
            <a:r>
              <a:rPr lang="fr-FR" sz="1800"/>
              <a:t>Inconvéniants</a:t>
            </a:r>
          </a:p>
          <a:p>
            <a:r>
              <a:rPr lang="fr-FR" sz="1800"/>
              <a:t>Conclusion</a:t>
            </a:r>
          </a:p>
          <a:p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xmlns="" val="14933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Rectangle">
            <a:extLst>
              <a:ext uri="{FF2B5EF4-FFF2-40B4-BE49-F238E27FC236}">
                <a16:creationId xmlns:a16="http://schemas.microsoft.com/office/drawing/2014/main" xmlns="" id="{7C432AFE-B3D2-4BFF-BF8F-96C27AFF1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EEC26C6-32F9-7512-3B8B-50BFCADED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0635" r="11809" b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fr-FR" sz="5000"/>
              <a:t>Réseaux sociaux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fr-FR" sz="2000" dirty="0"/>
              <a:t>Désigne un site internet ou une application mobile permettant de développer des interactions </a:t>
            </a:r>
            <a:r>
              <a:rPr lang="fr-FR" sz="2000" b="1" dirty="0"/>
              <a:t>sociales</a:t>
            </a:r>
            <a:r>
              <a:rPr lang="fr-FR" sz="2000" dirty="0"/>
              <a:t>, de se constituer un </a:t>
            </a:r>
            <a:r>
              <a:rPr lang="fr-FR" sz="2000" b="1" dirty="0"/>
              <a:t>réseau</a:t>
            </a:r>
            <a:r>
              <a:rPr lang="fr-FR" sz="2000" dirty="0"/>
              <a:t> de connaissances, d'amis ou de relations professionnelles, avec lequel on interagit en temps réel.</a:t>
            </a:r>
          </a:p>
          <a:p>
            <a:r>
              <a:rPr lang="fr-FR" sz="2000" dirty="0"/>
              <a:t>Types de réseaux:</a:t>
            </a:r>
          </a:p>
          <a:p>
            <a:pPr>
              <a:buNone/>
            </a:pPr>
            <a:r>
              <a:rPr lang="fr-FR" sz="2000" dirty="0" smtClean="0"/>
              <a:t>	</a:t>
            </a:r>
            <a:r>
              <a:rPr lang="fr-FR" sz="2000" dirty="0" err="1" smtClean="0"/>
              <a:t>Facebook</a:t>
            </a:r>
            <a:r>
              <a:rPr lang="fr-FR" sz="2000" dirty="0"/>
              <a:t>, </a:t>
            </a:r>
            <a:r>
              <a:rPr lang="fr-FR" sz="2000" dirty="0" err="1"/>
              <a:t>Twitter</a:t>
            </a:r>
            <a:r>
              <a:rPr lang="fr-FR" sz="2000" dirty="0"/>
              <a:t>, </a:t>
            </a:r>
            <a:r>
              <a:rPr lang="fr-FR" sz="2000" dirty="0" err="1"/>
              <a:t>Instagram</a:t>
            </a:r>
            <a:r>
              <a:rPr lang="fr-FR" sz="2000" dirty="0"/>
              <a:t>, </a:t>
            </a:r>
            <a:r>
              <a:rPr lang="fr-FR" sz="2000" dirty="0" err="1"/>
              <a:t>Snapchat</a:t>
            </a:r>
            <a:r>
              <a:rPr lang="fr-FR" sz="2000" dirty="0"/>
              <a:t>, </a:t>
            </a:r>
            <a:r>
              <a:rPr lang="fr-FR" sz="2000" dirty="0" err="1"/>
              <a:t>YouTube</a:t>
            </a:r>
            <a:r>
              <a:rPr lang="fr-FR" sz="2000" dirty="0"/>
              <a:t>, </a:t>
            </a:r>
            <a:r>
              <a:rPr lang="fr-FR" sz="2000" dirty="0" err="1"/>
              <a:t>Linkedln</a:t>
            </a:r>
            <a:r>
              <a:rPr lang="fr-FR" sz="2000" dirty="0"/>
              <a:t>, </a:t>
            </a:r>
            <a:r>
              <a:rPr lang="fr-FR" sz="2000" dirty="0" err="1"/>
              <a:t>Pinterest</a:t>
            </a:r>
            <a:r>
              <a:rPr lang="fr-FR" sz="2000" dirty="0"/>
              <a:t>, </a:t>
            </a:r>
            <a:r>
              <a:rPr lang="fr-FR" sz="2000" dirty="0" err="1"/>
              <a:t>TikTok</a:t>
            </a:r>
            <a:r>
              <a:rPr lang="fr-FR" sz="2000" dirty="0"/>
              <a:t>, Messenger, </a:t>
            </a:r>
            <a:r>
              <a:rPr lang="fr-FR" sz="2000" dirty="0" err="1"/>
              <a:t>WhatsApp</a:t>
            </a:r>
            <a:r>
              <a:rPr lang="fr-FR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490252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517A47C-B2E5-4B79-8061-D74B1311A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C505E780-2083-4CB5-A42A-5E0E2908EC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D2C0AE1C-0118-41AE-8A10-7CDCBF10E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fr-FR" sz="4000"/>
              <a:t>A quoi sa sert?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63EEC44-1BA3-44ED-81FC-A644B04B2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xmlns="" id="{A1ABDB6F-8C9B-7A53-E618-CBEE72037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857977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362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8E7FABA-EE20-C345-DAB2-63B5FB275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9" r="20999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: Shape 8">
            <a:extLst>
              <a:ext uri="{FF2B5EF4-FFF2-40B4-BE49-F238E27FC236}">
                <a16:creationId xmlns:a16="http://schemas.microsoft.com/office/drawing/2014/main" xmlns="" id="{5FDF4720-5445-47BE-89FE-E40D1AE6F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AC8710B4-A815-4082-9E4F-F13A000709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fr-FR"/>
              <a:t>Types de réseaux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r>
              <a:rPr lang="fr-FR" sz="1800"/>
              <a:t>YouTube:  films, tuto, documentaires…(Squeezie Influenceur)</a:t>
            </a:r>
          </a:p>
          <a:p>
            <a:r>
              <a:rPr lang="fr-FR" sz="1800"/>
              <a:t>WhatsApp: (Vidéo conférence)</a:t>
            </a:r>
          </a:p>
          <a:p>
            <a:r>
              <a:rPr lang="fr-FR" sz="1800"/>
              <a:t>Twitter: Actualités (politiques, médias…)</a:t>
            </a:r>
          </a:p>
          <a:p>
            <a:r>
              <a:rPr lang="fr-FR" sz="1800"/>
              <a:t>TikTok: Danses, Comédie, …</a:t>
            </a:r>
          </a:p>
          <a:p>
            <a:r>
              <a:rPr lang="fr-FR" sz="1800"/>
              <a:t>Facebook: Publier, Like, partager, commenter</a:t>
            </a:r>
          </a:p>
          <a:p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xmlns="" val="121699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Pour qui?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Touts âges confondus: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838" y="2757182"/>
            <a:ext cx="4677508" cy="2488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19346" y="3640015"/>
            <a:ext cx="949569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6073B35-7478-4E67-BF2C-DA28C544D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877" y="3940748"/>
            <a:ext cx="4676037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6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81E7530-396C-45F0-92F4-A885648D16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A54947E-9599-2FD4-480E-98534457C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4" r="1" b="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16481C-0A49-4796-812B-0D64F063B7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Les différents risques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5271697-90F1-4A23-8EF2-0179F2EA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1DE8B58-F373-409E-A253-4380A6609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xmlns="" id="{F5ACE265-D22D-48CC-99DE-EB81AE9229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xmlns="" id="{6FE80EEA-F4ED-4436-8861-0BEAAEFE76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xmlns="" id="{C3642BC8-86E8-47D0-8846-3E4D49E4B4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xmlns="" id="{82D35214-3634-4180-BF0E-45B614516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xmlns="" id="{15BE89E6-3D1C-42B5-A950-E72889F8BB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xmlns="" id="{473771CC-5097-4E08-9606-24B0BC9A0D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xmlns="" id="{BE872634-00DA-47BD-880D-5C05FFADCC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xmlns="" id="{4F151F5C-DE9B-460E-BC51-471F4A8A5A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xmlns="" id="{34557B8A-4D2F-4D0D-B746-59EA85318C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xmlns="" id="{C764CD8E-E409-4E9B-8E87-746DDE36DA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xmlns="" id="{8E27A01D-2F01-4286-9453-3FBF6E848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xmlns="" id="{460487A5-12EB-422E-9588-8FF06FAF73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xmlns="" id="{7D522D20-C9F7-4B34-9066-4B43ADAABD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xmlns="" id="{97B04F2C-295B-447A-8941-0AD4F5551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xmlns="" id="{17D7FF91-B366-4534-B9B4-5710926EE7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xmlns="" id="{B5B8116C-ADD9-4826-9C37-270377E8FF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xmlns="" id="{22D01D96-8DB8-40BF-83AC-4CA49EC263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xmlns="" id="{44B584CD-5E60-4B15-847C-B30D15DA1A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xmlns="" id="{CF2BB7DC-B968-4F0B-9748-BF0E6E297C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xmlns="" id="{CF12C159-3F09-4861-9450-ECD5DB3100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9F5512A-48E1-4C07-B75E-3CCC517B6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6649" y="3379979"/>
            <a:ext cx="4035079" cy="3186359"/>
          </a:xfrm>
        </p:spPr>
        <p:txBody>
          <a:bodyPr anchor="ctr">
            <a:normAutofit/>
          </a:bodyPr>
          <a:lstStyle/>
          <a:p>
            <a:r>
              <a:rPr lang="fr-FR" sz="1800" dirty="0" err="1">
                <a:solidFill>
                  <a:schemeClr val="bg1"/>
                </a:solidFill>
              </a:rPr>
              <a:t>Addictifs</a:t>
            </a:r>
            <a:r>
              <a:rPr lang="fr-FR" sz="1800" dirty="0">
                <a:solidFill>
                  <a:schemeClr val="bg1"/>
                </a:solidFill>
              </a:rPr>
              <a:t> ( dépendances des réseaux sociaux)</a:t>
            </a:r>
          </a:p>
          <a:p>
            <a:r>
              <a:rPr lang="fr-FR" sz="1800" dirty="0" err="1">
                <a:solidFill>
                  <a:schemeClr val="bg1"/>
                </a:solidFill>
              </a:rPr>
              <a:t>Cyberharcèlement</a:t>
            </a:r>
            <a:r>
              <a:rPr lang="fr-FR" sz="1800" dirty="0">
                <a:solidFill>
                  <a:schemeClr val="bg1"/>
                </a:solidFill>
              </a:rPr>
              <a:t> (insultes, menaces en ligne… usurpation d’identité, piratage du compte…)</a:t>
            </a:r>
          </a:p>
          <a:p>
            <a:r>
              <a:rPr lang="fr-FR" sz="1800" dirty="0">
                <a:solidFill>
                  <a:schemeClr val="bg1"/>
                </a:solidFill>
              </a:rPr>
              <a:t>Contenu sensible ( photos/vidéos violence, nudité)</a:t>
            </a:r>
          </a:p>
          <a:p>
            <a:r>
              <a:rPr lang="fr-FR" sz="1800" dirty="0" smtClean="0">
                <a:solidFill>
                  <a:schemeClr val="bg1"/>
                </a:solidFill>
              </a:rPr>
              <a:t>Dégradation </a:t>
            </a:r>
            <a:r>
              <a:rPr lang="fr-FR" sz="1800" dirty="0">
                <a:solidFill>
                  <a:schemeClr val="bg1"/>
                </a:solidFill>
              </a:rPr>
              <a:t>des yeux (Lumière bleu )</a:t>
            </a:r>
          </a:p>
          <a:p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3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r-FR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fr-FR" sz="1700" dirty="0"/>
              <a:t>Les réseaux sociaux prennent une grande place dans la vie quotidienne. En effet, nous pouvons voir que les réseaux sociaux possèdent de </a:t>
            </a:r>
            <a:r>
              <a:rPr lang="fr-FR" sz="1700" b="1" dirty="0"/>
              <a:t>nombreux avantages</a:t>
            </a:r>
            <a:r>
              <a:rPr lang="fr-FR" sz="1700" dirty="0"/>
              <a:t>, notamment sur le plan social et professionnel pour ses utilisateurs. Cependant il existe des</a:t>
            </a:r>
            <a:r>
              <a:rPr lang="fr-FR" sz="1700" b="1" dirty="0"/>
              <a:t> dangers </a:t>
            </a:r>
            <a:r>
              <a:rPr lang="fr-FR" sz="1700" b="1" dirty="0" smtClean="0"/>
              <a:t>non-négligeables</a:t>
            </a:r>
            <a:r>
              <a:rPr lang="fr-FR" sz="1700" dirty="0" smtClean="0"/>
              <a:t>, </a:t>
            </a:r>
            <a:r>
              <a:rPr lang="fr-FR" sz="1700" dirty="0"/>
              <a:t>il est facile d'être victime de vol d'identité, de cyber-harcèlement ou de cyberdépendance. Ces dangers arrivent tous les jours au quotidien sans nous en rendre compte. </a:t>
            </a:r>
          </a:p>
          <a:p>
            <a:r>
              <a:rPr lang="fr-FR" sz="1700" dirty="0" smtClean="0"/>
              <a:t>Les </a:t>
            </a:r>
            <a:r>
              <a:rPr lang="fr-FR" sz="1700" dirty="0"/>
              <a:t>réseaux sociaux possèdent des avantages mais aussi des inconvénients, c'est pour cela qu'il faut prendre conscience des risques </a:t>
            </a:r>
            <a:r>
              <a:rPr lang="fr-FR" sz="1700" dirty="0" smtClean="0"/>
              <a:t>qu’encoure </a:t>
            </a:r>
            <a:r>
              <a:rPr lang="fr-FR" sz="1700" dirty="0"/>
              <a:t>un internaute en utilisant les réseaux sociaux.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5EADDD3-6E94-5027-1AB9-62153059F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279</Words>
  <Application>Microsoft Office PowerPoint</Application>
  <PresentationFormat>Personnalisé</PresentationFormat>
  <Paragraphs>34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Les Réseaux Sociaux</vt:lpstr>
      <vt:lpstr>Sommaire:</vt:lpstr>
      <vt:lpstr>Réseaux sociaux</vt:lpstr>
      <vt:lpstr>A quoi sa sert?</vt:lpstr>
      <vt:lpstr>Types de réseaux</vt:lpstr>
      <vt:lpstr>Pour qui?</vt:lpstr>
      <vt:lpstr>Les différents risques</vt:lpstr>
      <vt:lpstr>Conclusion</vt:lpstr>
    </vt:vector>
  </TitlesOfParts>
  <Company>Optimium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Réseaux Sociaux</dc:title>
  <dc:creator>Rebecca THOMAS</dc:creator>
  <cp:lastModifiedBy>mfoulgoc</cp:lastModifiedBy>
  <cp:revision>12</cp:revision>
  <dcterms:created xsi:type="dcterms:W3CDTF">2022-05-18T23:28:28Z</dcterms:created>
  <dcterms:modified xsi:type="dcterms:W3CDTF">2022-06-01T23:37:28Z</dcterms:modified>
</cp:coreProperties>
</file>