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photoAlbum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839830"/>
      </p:ext>
    </p:extLst>
  </p:cSld>
  <p:clrMapOvr>
    <a:masterClrMapping/>
  </p:clrMapOvr>
  <p:transition spd="med" advClick="0" advTm="2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180572"/>
      </p:ext>
    </p:extLst>
  </p:cSld>
  <p:clrMapOvr>
    <a:masterClrMapping/>
  </p:clrMapOvr>
  <p:transition spd="med" advClick="0" advTm="2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057200"/>
      </p:ext>
    </p:extLst>
  </p:cSld>
  <p:clrMapOvr>
    <a:masterClrMapping/>
  </p:clrMapOvr>
  <p:transition spd="med" advClick="0" advTm="2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612210"/>
      </p:ext>
    </p:extLst>
  </p:cSld>
  <p:clrMapOvr>
    <a:masterClrMapping/>
  </p:clrMapOvr>
  <p:transition spd="med" advClick="0" advTm="2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979295"/>
      </p:ext>
    </p:extLst>
  </p:cSld>
  <p:clrMapOvr>
    <a:masterClrMapping/>
  </p:clrMapOvr>
  <p:transition spd="med" advClick="0" advTm="2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47184"/>
      </p:ext>
    </p:extLst>
  </p:cSld>
  <p:clrMapOvr>
    <a:masterClrMapping/>
  </p:clrMapOvr>
  <p:transition spd="med" advClick="0" advTm="2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707176"/>
      </p:ext>
    </p:extLst>
  </p:cSld>
  <p:clrMapOvr>
    <a:masterClrMapping/>
  </p:clrMapOvr>
  <p:transition spd="med" advClick="0" advTm="2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177689"/>
      </p:ext>
    </p:extLst>
  </p:cSld>
  <p:clrMapOvr>
    <a:masterClrMapping/>
  </p:clrMapOvr>
  <p:transition spd="med" advClick="0" advTm="2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199515"/>
      </p:ext>
    </p:extLst>
  </p:cSld>
  <p:clrMapOvr>
    <a:masterClrMapping/>
  </p:clrMapOvr>
  <p:transition spd="med" advClick="0" advTm="2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093713"/>
      </p:ext>
    </p:extLst>
  </p:cSld>
  <p:clrMapOvr>
    <a:masterClrMapping/>
  </p:clrMapOvr>
  <p:transition spd="med" advClick="0" advTm="2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138771"/>
      </p:ext>
    </p:extLst>
  </p:cSld>
  <p:clrMapOvr>
    <a:masterClrMapping/>
  </p:clrMapOvr>
  <p:transition spd="med" advClick="0" advTm="2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7CA85-0A1F-4F41-9C96-C3EA35E514E2}" type="datetimeFigureOut">
              <a:rPr lang="fr-FR" smtClean="0"/>
              <a:t>01/10/2020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38C9-6D06-4D36-ADAC-8AA7ABDCC3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500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2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PHOTOS AFFICHIES REFECTOIRE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9108165"/>
      </p:ext>
    </p:extLst>
  </p:cSld>
  <p:clrMapOvr>
    <a:masterClrMapping/>
  </p:clrMapOvr>
  <p:transition spd="med" advClick="0" advTm="2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SC_0316-ConvertImage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25" y="0"/>
            <a:ext cx="3865563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2785973"/>
      </p:ext>
    </p:extLst>
  </p:cSld>
  <p:clrMapOvr>
    <a:masterClrMapping/>
  </p:clrMapOvr>
  <p:transition spd="med" advClick="0" advTm="2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SC_0318-ConvertImage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3" y="0"/>
            <a:ext cx="1216818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186515"/>
      </p:ext>
    </p:extLst>
  </p:cSld>
  <p:clrMapOvr>
    <a:masterClrMapping/>
  </p:clrMapOvr>
  <p:transition spd="med" advClick="0" advTm="200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SCPDC_0000_BURST20200917133010225-ConvertImage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25" y="0"/>
            <a:ext cx="3865563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4555616"/>
      </p:ext>
    </p:extLst>
  </p:cSld>
  <p:clrMapOvr>
    <a:masterClrMapping/>
  </p:clrMapOvr>
  <p:transition spd="med" advClick="0" advTm="2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Grand écran</PresentationFormat>
  <Paragraphs>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PHOTOS AFFICHIES REFECTOIRE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 AFFICHIES REFECTOIRE</dc:title>
  <dc:creator>CAROLE DINH</dc:creator>
  <cp:lastModifiedBy>CAROLE DINH</cp:lastModifiedBy>
  <cp:revision>1</cp:revision>
  <dcterms:created xsi:type="dcterms:W3CDTF">2020-10-01T06:27:44Z</dcterms:created>
  <dcterms:modified xsi:type="dcterms:W3CDTF">2020-10-01T06:28:27Z</dcterms:modified>
</cp:coreProperties>
</file>