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The</a:t>
            </a:r>
            <a:r>
              <a:rPr lang="fr-FR" dirty="0" smtClean="0"/>
              <a:t> </a:t>
            </a:r>
            <a:r>
              <a:rPr lang="fr-FR" dirty="0" smtClean="0"/>
              <a:t>Sumatra Tiger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Bernard Ynes &amp; Chirol Lila </a:t>
            </a:r>
            <a:endParaRPr lang="fr-FR" dirty="0"/>
          </a:p>
        </p:txBody>
      </p:sp>
      <p:pic>
        <p:nvPicPr>
          <p:cNvPr id="1026" name="Picture 2" descr="Tigers Can Have Positive Effects on Commu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3" y="717563"/>
            <a:ext cx="3402272" cy="20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tigre du sumatr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57" y="52429"/>
            <a:ext cx="3282732" cy="33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93" y="4938909"/>
            <a:ext cx="2189608" cy="16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Where</a:t>
            </a:r>
            <a:r>
              <a:rPr lang="fr-FR" dirty="0" smtClean="0"/>
              <a:t> do they live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34" y="1900394"/>
            <a:ext cx="4921198" cy="35662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18712" y="2222287"/>
            <a:ext cx="4551310" cy="3704688"/>
          </a:xfrm>
        </p:spPr>
        <p:txBody>
          <a:bodyPr/>
          <a:lstStyle/>
          <a:p>
            <a:r>
              <a:rPr lang="fr-FR" dirty="0"/>
              <a:t>They live in </a:t>
            </a:r>
            <a:r>
              <a:rPr lang="fr-FR" dirty="0" smtClean="0"/>
              <a:t>Sumatra ,Thailande, India and southeast Asia.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977488" y="3910769"/>
            <a:ext cx="222132" cy="218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9391032" y="2907848"/>
            <a:ext cx="1778923" cy="997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8328671" y="4583835"/>
            <a:ext cx="406686" cy="117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7015205" y="3996816"/>
            <a:ext cx="615141" cy="1631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364500" y="5628424"/>
            <a:ext cx="930800" cy="498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India</a:t>
            </a:r>
            <a:endParaRPr lang="fr-FR" sz="1200" dirty="0"/>
          </a:p>
        </p:txBody>
      </p:sp>
      <p:sp>
        <p:nvSpPr>
          <p:cNvPr id="26" name="Ellipse 25"/>
          <p:cNvSpPr/>
          <p:nvPr/>
        </p:nvSpPr>
        <p:spPr>
          <a:xfrm>
            <a:off x="7435508" y="6065728"/>
            <a:ext cx="1133431" cy="436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Thaïlande</a:t>
            </a:r>
            <a:endParaRPr lang="fr-FR" sz="1000" dirty="0"/>
          </a:p>
        </p:txBody>
      </p:sp>
      <p:sp>
        <p:nvSpPr>
          <p:cNvPr id="27" name="Ellipse 26"/>
          <p:cNvSpPr/>
          <p:nvPr/>
        </p:nvSpPr>
        <p:spPr>
          <a:xfrm>
            <a:off x="8607050" y="5640678"/>
            <a:ext cx="968976" cy="54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Sumatra</a:t>
            </a:r>
            <a:endParaRPr lang="fr-FR" sz="900" dirty="0"/>
          </a:p>
        </p:txBody>
      </p:sp>
      <p:sp>
        <p:nvSpPr>
          <p:cNvPr id="28" name="Ellipse 27"/>
          <p:cNvSpPr/>
          <p:nvPr/>
        </p:nvSpPr>
        <p:spPr>
          <a:xfrm>
            <a:off x="11021748" y="3834836"/>
            <a:ext cx="1054943" cy="573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Southeast Asia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0136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Description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9702" y="2887305"/>
            <a:ext cx="5365956" cy="3636511"/>
          </a:xfrm>
        </p:spPr>
        <p:txBody>
          <a:bodyPr/>
          <a:lstStyle/>
          <a:p>
            <a:r>
              <a:rPr lang="fr-FR" dirty="0"/>
              <a:t>Tigers eat 40kg of meats .</a:t>
            </a:r>
          </a:p>
          <a:p>
            <a:r>
              <a:rPr lang="fr-FR" dirty="0"/>
              <a:t>They can mesure 2m to </a:t>
            </a:r>
            <a:r>
              <a:rPr lang="fr-FR" dirty="0" smtClean="0"/>
              <a:t>3m long. </a:t>
            </a:r>
            <a:endParaRPr lang="fr-FR" dirty="0"/>
          </a:p>
          <a:p>
            <a:r>
              <a:rPr lang="fr-FR" dirty="0"/>
              <a:t>They </a:t>
            </a:r>
            <a:r>
              <a:rPr lang="fr-FR" dirty="0" smtClean="0"/>
              <a:t>can weight </a:t>
            </a:r>
            <a:r>
              <a:rPr lang="fr-FR" dirty="0"/>
              <a:t>100kg to 300kg</a:t>
            </a:r>
            <a:r>
              <a:rPr lang="fr-FR" dirty="0" smtClean="0"/>
              <a:t>.                           </a:t>
            </a:r>
            <a:endParaRPr lang="fr-FR" dirty="0"/>
          </a:p>
          <a:p>
            <a:r>
              <a:rPr lang="fr-FR" dirty="0" smtClean="0"/>
              <a:t>They can live </a:t>
            </a:r>
            <a:r>
              <a:rPr lang="fr-FR" dirty="0"/>
              <a:t>20 years and they are mostly solitary.</a:t>
            </a:r>
          </a:p>
        </p:txBody>
      </p:sp>
      <p:pic>
        <p:nvPicPr>
          <p:cNvPr id="3076" name="Picture 4" descr="RÃ©sultat de recherche d'images pour &quot;tigre sumatr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69" y="2435475"/>
            <a:ext cx="5741529" cy="430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6417426" y="3441469"/>
            <a:ext cx="3973483" cy="33251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40633" y="2824679"/>
            <a:ext cx="2177934" cy="50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2m to 3m (adults)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11" idx="0"/>
          </p:cNvCxnSpPr>
          <p:nvPr/>
        </p:nvCxnSpPr>
        <p:spPr>
          <a:xfrm flipH="1" flipV="1">
            <a:off x="7373389" y="4374859"/>
            <a:ext cx="680071" cy="173535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28175" y="6110213"/>
            <a:ext cx="1450570" cy="532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100kg to 300kg</a:t>
            </a:r>
            <a:endParaRPr lang="fr-FR" dirty="0"/>
          </a:p>
        </p:txBody>
      </p:sp>
      <p:pic>
        <p:nvPicPr>
          <p:cNvPr id="3080" name="Picture 8" descr="RÃ©sultat de recherche d'images pour &quot;tigre qui man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701636"/>
            <a:ext cx="1837382" cy="244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1305098" y="2227811"/>
            <a:ext cx="1529542" cy="923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47393" y="2986220"/>
            <a:ext cx="12053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20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Reasons why they are endangered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424" y="1532330"/>
            <a:ext cx="10554574" cy="3636511"/>
          </a:xfrm>
        </p:spPr>
        <p:txBody>
          <a:bodyPr/>
          <a:lstStyle/>
          <a:p>
            <a:r>
              <a:rPr lang="fr-FR" dirty="0"/>
              <a:t>They are killed by </a:t>
            </a:r>
            <a:r>
              <a:rPr lang="fr-FR" dirty="0" smtClean="0"/>
              <a:t>hunters.</a:t>
            </a:r>
          </a:p>
          <a:p>
            <a:r>
              <a:rPr lang="fr-FR" dirty="0" smtClean="0"/>
              <a:t> Their </a:t>
            </a:r>
            <a:r>
              <a:rPr lang="fr-FR" dirty="0"/>
              <a:t>habitat are destroyed by human activity 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76" y="2393158"/>
            <a:ext cx="2040775" cy="313965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8113222" y="3757353"/>
            <a:ext cx="748145" cy="84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75367" y="4605251"/>
            <a:ext cx="1845426" cy="422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Hunters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3957270"/>
            <a:ext cx="4199832" cy="26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8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SAVE FORESTS – SAVE TIGERS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45" y="1759600"/>
            <a:ext cx="7011677" cy="46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47</TotalTime>
  <Words>100</Words>
  <Application>Microsoft Office PowerPoint</Application>
  <PresentationFormat>Grand écran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Concis</vt:lpstr>
      <vt:lpstr>The Sumatra Tiger </vt:lpstr>
      <vt:lpstr>Where do they live ?</vt:lpstr>
      <vt:lpstr>Description </vt:lpstr>
      <vt:lpstr>Reasons why they are endangered :</vt:lpstr>
      <vt:lpstr>SAVE FORESTS – SAVE TIGERS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Sumatra Tiger</dc:title>
  <dc:creator>user</dc:creator>
  <cp:lastModifiedBy>user</cp:lastModifiedBy>
  <cp:revision>7</cp:revision>
  <dcterms:created xsi:type="dcterms:W3CDTF">2019-07-24T21:23:50Z</dcterms:created>
  <dcterms:modified xsi:type="dcterms:W3CDTF">2019-08-05T22:12:13Z</dcterms:modified>
</cp:coreProperties>
</file>