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D971"/>
    <a:srgbClr val="14D619"/>
    <a:srgbClr val="1ABE12"/>
    <a:srgbClr val="00EA6A"/>
    <a:srgbClr val="3CA2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5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65120C-43F4-42B0-8C79-688F5B13F63F}" type="datetimeFigureOut">
              <a:rPr lang="fr-FR" smtClean="0"/>
              <a:t>18/07/2014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CD391-8EA1-4184-ACB2-2D8823993E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8218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CD391-8EA1-4184-ACB2-2D8823993E5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613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A117-B414-44D6-94F9-129F5A4B9E4E}" type="datetimeFigureOut">
              <a:rPr lang="fr-FR" smtClean="0"/>
              <a:t>18/07/2014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7FEC9-D7D1-478E-BEA3-8303CFDDE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570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A117-B414-44D6-94F9-129F5A4B9E4E}" type="datetimeFigureOut">
              <a:rPr lang="fr-FR" smtClean="0"/>
              <a:t>18/07/2014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7FEC9-D7D1-478E-BEA3-8303CFDDE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927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A117-B414-44D6-94F9-129F5A4B9E4E}" type="datetimeFigureOut">
              <a:rPr lang="fr-FR" smtClean="0"/>
              <a:t>18/07/2014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7FEC9-D7D1-478E-BEA3-8303CFDDE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5967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A117-B414-44D6-94F9-129F5A4B9E4E}" type="datetimeFigureOut">
              <a:rPr lang="fr-FR" smtClean="0"/>
              <a:t>18/07/2014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7FEC9-D7D1-478E-BEA3-8303CFDDE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2236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A117-B414-44D6-94F9-129F5A4B9E4E}" type="datetimeFigureOut">
              <a:rPr lang="fr-FR" smtClean="0"/>
              <a:t>18/07/2014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7FEC9-D7D1-478E-BEA3-8303CFDDE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682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A117-B414-44D6-94F9-129F5A4B9E4E}" type="datetimeFigureOut">
              <a:rPr lang="fr-FR" smtClean="0"/>
              <a:t>18/07/2014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7FEC9-D7D1-478E-BEA3-8303CFDDE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061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A117-B414-44D6-94F9-129F5A4B9E4E}" type="datetimeFigureOut">
              <a:rPr lang="fr-FR" smtClean="0"/>
              <a:t>18/07/2014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7FEC9-D7D1-478E-BEA3-8303CFDDE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2462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A117-B414-44D6-94F9-129F5A4B9E4E}" type="datetimeFigureOut">
              <a:rPr lang="fr-FR" smtClean="0"/>
              <a:t>18/07/2014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7FEC9-D7D1-478E-BEA3-8303CFDDE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9801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A117-B414-44D6-94F9-129F5A4B9E4E}" type="datetimeFigureOut">
              <a:rPr lang="fr-FR" smtClean="0"/>
              <a:t>18/07/2014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7FEC9-D7D1-478E-BEA3-8303CFDDE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8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A117-B414-44D6-94F9-129F5A4B9E4E}" type="datetimeFigureOut">
              <a:rPr lang="fr-FR" smtClean="0"/>
              <a:t>18/07/2014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7FEC9-D7D1-478E-BEA3-8303CFDDE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2371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A117-B414-44D6-94F9-129F5A4B9E4E}" type="datetimeFigureOut">
              <a:rPr lang="fr-FR" smtClean="0"/>
              <a:t>18/07/2014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7FEC9-D7D1-478E-BEA3-8303CFDDE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8952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CA117-B414-44D6-94F9-129F5A4B9E4E}" type="datetimeFigureOut">
              <a:rPr lang="fr-FR" smtClean="0"/>
              <a:t>18/07/2014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7FEC9-D7D1-478E-BEA3-8303CFDDE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12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792088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accent4">
                    <a:lumMod val="50000"/>
                  </a:schemeClr>
                </a:solidFill>
              </a:rPr>
              <a:t>Les règles d’or du CDI</a:t>
            </a:r>
            <a:endParaRPr lang="fr-FR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55576" y="1196752"/>
            <a:ext cx="3456384" cy="460851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algn="ctr"/>
            <a:r>
              <a:rPr lang="fr-FR" b="1" dirty="0" smtClean="0">
                <a:solidFill>
                  <a:schemeClr val="tx2">
                    <a:lumMod val="50000"/>
                  </a:schemeClr>
                </a:solidFill>
              </a:rPr>
              <a:t>On doit</a:t>
            </a:r>
          </a:p>
          <a:p>
            <a:pPr algn="ctr"/>
            <a:endParaRPr lang="fr-FR" sz="9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fr-FR" sz="1800" dirty="0" smtClean="0">
                <a:solidFill>
                  <a:schemeClr val="tx2">
                    <a:lumMod val="50000"/>
                  </a:schemeClr>
                </a:solidFill>
              </a:rPr>
              <a:t>Se ranger en rang devant l’entrée et donner son carnet de correspondance à la documentaliste </a:t>
            </a:r>
          </a:p>
          <a:p>
            <a:r>
              <a:rPr lang="fr-FR" sz="1800" dirty="0" smtClean="0">
                <a:solidFill>
                  <a:schemeClr val="tx2">
                    <a:lumMod val="50000"/>
                  </a:schemeClr>
                </a:solidFill>
              </a:rPr>
              <a:t>Entrer dans le </a:t>
            </a:r>
            <a:r>
              <a:rPr lang="fr-FR" sz="1800" b="1" dirty="0" smtClean="0">
                <a:solidFill>
                  <a:schemeClr val="tx2">
                    <a:lumMod val="50000"/>
                  </a:schemeClr>
                </a:solidFill>
              </a:rPr>
              <a:t>calme</a:t>
            </a:r>
          </a:p>
          <a:p>
            <a:r>
              <a:rPr lang="fr-FR" sz="1800" dirty="0" smtClean="0">
                <a:solidFill>
                  <a:schemeClr val="tx2">
                    <a:lumMod val="50000"/>
                  </a:schemeClr>
                </a:solidFill>
              </a:rPr>
              <a:t>Déposer son sac dans les bacs situés à l’entrée et s’inscrire sur le cahier</a:t>
            </a:r>
          </a:p>
          <a:p>
            <a:r>
              <a:rPr lang="fr-FR" sz="1800" dirty="0" smtClean="0">
                <a:solidFill>
                  <a:schemeClr val="tx2">
                    <a:lumMod val="50000"/>
                  </a:schemeClr>
                </a:solidFill>
              </a:rPr>
              <a:t>Être </a:t>
            </a:r>
            <a:r>
              <a:rPr lang="fr-FR" sz="1800" b="1" dirty="0" smtClean="0">
                <a:solidFill>
                  <a:schemeClr val="tx2">
                    <a:lumMod val="50000"/>
                  </a:schemeClr>
                </a:solidFill>
              </a:rPr>
              <a:t>silencieux</a:t>
            </a:r>
            <a:r>
              <a:rPr lang="fr-FR" sz="1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r-FR" sz="1800" dirty="0" smtClean="0">
                <a:solidFill>
                  <a:schemeClr val="tx2">
                    <a:lumMod val="50000"/>
                  </a:schemeClr>
                </a:solidFill>
              </a:rPr>
              <a:t>( seul le chuchotement ponctuel est accepté)</a:t>
            </a:r>
          </a:p>
          <a:p>
            <a:r>
              <a:rPr lang="fr-FR" sz="1800" dirty="0" smtClean="0">
                <a:solidFill>
                  <a:schemeClr val="tx2">
                    <a:lumMod val="50000"/>
                  </a:schemeClr>
                </a:solidFill>
              </a:rPr>
              <a:t>Respecter le matériel et les documents</a:t>
            </a:r>
          </a:p>
          <a:p>
            <a:r>
              <a:rPr lang="fr-FR" sz="1800" dirty="0" smtClean="0">
                <a:solidFill>
                  <a:schemeClr val="tx2">
                    <a:lumMod val="50000"/>
                  </a:schemeClr>
                </a:solidFill>
              </a:rPr>
              <a:t>Respecter la </a:t>
            </a:r>
            <a:r>
              <a:rPr lang="fr-FR" sz="1800" i="1" dirty="0" smtClean="0">
                <a:solidFill>
                  <a:schemeClr val="tx2">
                    <a:lumMod val="50000"/>
                  </a:schemeClr>
                </a:solidFill>
              </a:rPr>
              <a:t>Chartre informatique </a:t>
            </a:r>
          </a:p>
          <a:p>
            <a:r>
              <a:rPr lang="fr-FR" sz="1800" dirty="0" smtClean="0">
                <a:solidFill>
                  <a:schemeClr val="tx2">
                    <a:lumMod val="50000"/>
                  </a:schemeClr>
                </a:solidFill>
              </a:rPr>
              <a:t>Ranger les documents là où ils se trouvaient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860032" y="1196752"/>
            <a:ext cx="3312368" cy="3024336"/>
          </a:xfrm>
          <a:solidFill>
            <a:srgbClr val="A7D971"/>
          </a:solidFill>
        </p:spPr>
        <p:txBody>
          <a:bodyPr>
            <a:normAutofit fontScale="92500" lnSpcReduction="20000"/>
          </a:bodyPr>
          <a:lstStyle/>
          <a:p>
            <a:pPr algn="ctr"/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On ne doit pas</a:t>
            </a:r>
          </a:p>
          <a:p>
            <a:pPr algn="ctr"/>
            <a:endParaRPr lang="fr-FR" sz="9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fr-FR" sz="1800" dirty="0" smtClean="0">
                <a:solidFill>
                  <a:schemeClr val="accent2">
                    <a:lumMod val="50000"/>
                  </a:schemeClr>
                </a:solidFill>
              </a:rPr>
              <a:t>Être insolent, bruyant ( pousser sa chaise fort, parler fort, chanter, siffler… ) ou courir</a:t>
            </a:r>
          </a:p>
          <a:p>
            <a:r>
              <a:rPr lang="fr-FR" sz="1800" dirty="0" smtClean="0">
                <a:solidFill>
                  <a:schemeClr val="accent2">
                    <a:lumMod val="50000"/>
                  </a:schemeClr>
                </a:solidFill>
              </a:rPr>
              <a:t>Avoir un téléphone portable ou un appareil électronique</a:t>
            </a:r>
          </a:p>
          <a:p>
            <a:r>
              <a:rPr lang="fr-FR" sz="1800" dirty="0" smtClean="0">
                <a:solidFill>
                  <a:schemeClr val="accent2">
                    <a:lumMod val="50000"/>
                  </a:schemeClr>
                </a:solidFill>
              </a:rPr>
              <a:t>Manger, boire, mâcher du chewing-gum</a:t>
            </a:r>
          </a:p>
          <a:p>
            <a:r>
              <a:rPr lang="fr-FR" sz="1800">
                <a:solidFill>
                  <a:schemeClr val="accent2">
                    <a:lumMod val="50000"/>
                  </a:schemeClr>
                </a:solidFill>
              </a:rPr>
              <a:t>M</a:t>
            </a:r>
            <a:r>
              <a:rPr lang="fr-FR" sz="1800" smtClean="0">
                <a:solidFill>
                  <a:schemeClr val="accent2">
                    <a:lumMod val="50000"/>
                  </a:schemeClr>
                </a:solidFill>
              </a:rPr>
              <a:t>ultiplier </a:t>
            </a:r>
            <a:r>
              <a:rPr lang="fr-FR" sz="1800" dirty="0" smtClean="0">
                <a:solidFill>
                  <a:schemeClr val="accent2">
                    <a:lumMod val="50000"/>
                  </a:schemeClr>
                </a:solidFill>
              </a:rPr>
              <a:t>les déplacements</a:t>
            </a:r>
          </a:p>
          <a:p>
            <a:r>
              <a:rPr lang="fr-FR" sz="1800" dirty="0">
                <a:solidFill>
                  <a:schemeClr val="accent2">
                    <a:lumMod val="50000"/>
                  </a:schemeClr>
                </a:solidFill>
              </a:rPr>
              <a:t>Ne rien faire</a:t>
            </a:r>
          </a:p>
          <a:p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7" name="Picture 3" descr="C:\Users\agnes.elie\Pictures\CDI\Images pour CDI\2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437112"/>
            <a:ext cx="3024336" cy="2140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71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</TotalTime>
  <Words>114</Words>
  <Application>Microsoft Office PowerPoint</Application>
  <PresentationFormat>Affichage à l'écran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Les règles d’or du CDI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règles d’or du CDI</dc:title>
  <dc:creator>utilisateur</dc:creator>
  <cp:lastModifiedBy>utilisateur</cp:lastModifiedBy>
  <cp:revision>12</cp:revision>
  <dcterms:created xsi:type="dcterms:W3CDTF">2014-07-07T21:33:00Z</dcterms:created>
  <dcterms:modified xsi:type="dcterms:W3CDTF">2014-07-17T21:47:21Z</dcterms:modified>
</cp:coreProperties>
</file>