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76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5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25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2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75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50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9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05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1F91-FACE-431F-B42C-0F458138E946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6A8BA-4E8C-447C-8E8F-BB46F97F4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61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3753" y="-955963"/>
            <a:ext cx="9144000" cy="2387600"/>
          </a:xfrm>
        </p:spPr>
        <p:txBody>
          <a:bodyPr/>
          <a:lstStyle/>
          <a:p>
            <a:r>
              <a:rPr lang="fr-FR" dirty="0" smtClean="0"/>
              <a:t>The Ethiopian Wolf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1" y="2047718"/>
            <a:ext cx="5101245" cy="34026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61" y="2047718"/>
            <a:ext cx="4472128" cy="2975998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33003" y="6265906"/>
            <a:ext cx="2784763" cy="4655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Samuel,William,Kamel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8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316" y="592858"/>
            <a:ext cx="10515600" cy="1325563"/>
          </a:xfrm>
        </p:spPr>
        <p:txBody>
          <a:bodyPr/>
          <a:lstStyle/>
          <a:p>
            <a:r>
              <a:rPr lang="fr-FR" dirty="0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Ethiopia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6" y="2488967"/>
            <a:ext cx="4161127" cy="41611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449" y="3336780"/>
            <a:ext cx="4931006" cy="2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42" y="315248"/>
            <a:ext cx="10515600" cy="1325563"/>
          </a:xfrm>
        </p:spPr>
        <p:txBody>
          <a:bodyPr/>
          <a:lstStyle/>
          <a:p>
            <a:r>
              <a:rPr lang="fr-FR" dirty="0" smtClean="0"/>
              <a:t>It </a:t>
            </a:r>
            <a:r>
              <a:rPr lang="fr-FR" dirty="0" err="1"/>
              <a:t>i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r>
              <a:rPr lang="fr-FR" dirty="0" smtClean="0"/>
              <a:t>a carnivor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426" y="2282378"/>
            <a:ext cx="3450820" cy="38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683" y="415001"/>
            <a:ext cx="10515600" cy="1325563"/>
          </a:xfrm>
        </p:spPr>
        <p:txBody>
          <a:bodyPr/>
          <a:lstStyle/>
          <a:p>
            <a:r>
              <a:rPr lang="fr-FR" dirty="0" smtClean="0"/>
              <a:t>The size of a Ethiopian Wolf Is 66-81cm adult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099" y="1740564"/>
            <a:ext cx="4822768" cy="48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1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996" y="365125"/>
            <a:ext cx="10515600" cy="1325563"/>
          </a:xfrm>
        </p:spPr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dirty="0" smtClean="0"/>
              <a:t>14kg </a:t>
            </a:r>
            <a:r>
              <a:rPr lang="fr-FR" dirty="0" smtClean="0"/>
              <a:t>(</a:t>
            </a:r>
            <a:r>
              <a:rPr lang="fr-FR" dirty="0" err="1" smtClean="0"/>
              <a:t>adult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052" y="2099945"/>
            <a:ext cx="70443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189" y="4898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ethiopian wolf is hunted for its fur, the wolf is in the process of disappearing ,So You must stop hunting It.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627" y="2581318"/>
            <a:ext cx="5994805" cy="39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3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53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The Ethiopian Wolf</vt:lpstr>
      <vt:lpstr>It comes from  Ethiopia</vt:lpstr>
      <vt:lpstr>It is a carnivor</vt:lpstr>
      <vt:lpstr>The size of a Ethiopian Wolf Is 66-81cm adult</vt:lpstr>
      <vt:lpstr>It can weight  14kg (adult)</vt:lpstr>
      <vt:lpstr>The ethiopian wolf is hunted for its fur, the wolf is in the process of disappearing ,So You must stop hunting 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Ethiopian Wolf</dc:title>
  <dc:creator>user</dc:creator>
  <cp:lastModifiedBy>user</cp:lastModifiedBy>
  <cp:revision>7</cp:revision>
  <dcterms:created xsi:type="dcterms:W3CDTF">2019-07-24T21:42:24Z</dcterms:created>
  <dcterms:modified xsi:type="dcterms:W3CDTF">2019-08-05T22:15:49Z</dcterms:modified>
</cp:coreProperties>
</file>