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9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4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4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558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89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4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27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22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7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5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6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4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6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7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3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82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42522" y="1655000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GIANT PANDA</a:t>
            </a:r>
            <a:endParaRPr lang="fr-FR" dirty="0"/>
          </a:p>
        </p:txBody>
      </p:sp>
      <p:pic>
        <p:nvPicPr>
          <p:cNvPr id="1026" name="Picture 2" descr="giant panda in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71" y="3590635"/>
            <a:ext cx="4597765" cy="17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1316" y="207818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SOMMAIRE: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1316" y="74814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1-where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natural</a:t>
            </a:r>
            <a:r>
              <a:rPr lang="fr-FR" dirty="0" smtClean="0"/>
              <a:t> habitat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1316" y="1770611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2-what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eat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1316" y="259357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3-physical information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1316" y="375735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4-reasons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endangered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7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63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u="sng" dirty="0" smtClean="0">
                <a:solidFill>
                  <a:schemeClr val="bg1"/>
                </a:solidFill>
              </a:rPr>
              <a:t>WHERE IS THE NATURAL HABITAT ?</a:t>
            </a:r>
            <a:endParaRPr lang="fr-FR" sz="3600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associÃ©e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6597" y="3278413"/>
            <a:ext cx="4870960" cy="27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>
            <a:stCxn id="8" idx="3"/>
          </p:cNvCxnSpPr>
          <p:nvPr/>
        </p:nvCxnSpPr>
        <p:spPr>
          <a:xfrm>
            <a:off x="5902035" y="2394724"/>
            <a:ext cx="4205873" cy="20467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179680" y="1933059"/>
            <a:ext cx="3722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The natural habitat of the giant panda is bamboos  forest of south west of the China </a:t>
            </a:r>
            <a:endParaRPr lang="fr-FR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7549" y="3209399"/>
            <a:ext cx="4870960" cy="27342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179680" y="2956409"/>
            <a:ext cx="4158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the giant panda is also found in zoo and parks protect</a:t>
            </a:r>
            <a:endParaRPr lang="fr-FR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7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u="sng" dirty="0" err="1" smtClean="0"/>
              <a:t>What</a:t>
            </a:r>
            <a:r>
              <a:rPr lang="fr-FR" sz="3600" u="sng" dirty="0" smtClean="0"/>
              <a:t> </a:t>
            </a:r>
            <a:r>
              <a:rPr lang="fr-FR" sz="3600" u="sng" dirty="0" err="1" smtClean="0"/>
              <a:t>does</a:t>
            </a:r>
            <a:r>
              <a:rPr lang="fr-FR" sz="3600" u="sng" dirty="0" smtClean="0"/>
              <a:t> </a:t>
            </a:r>
            <a:r>
              <a:rPr lang="fr-FR" sz="3600" u="sng" dirty="0" err="1" smtClean="0"/>
              <a:t>it</a:t>
            </a:r>
            <a:r>
              <a:rPr lang="fr-FR" sz="3600" u="sng" dirty="0" smtClean="0"/>
              <a:t> </a:t>
            </a:r>
            <a:r>
              <a:rPr lang="fr-FR" sz="3600" u="sng" dirty="0" err="1" smtClean="0"/>
              <a:t>eat</a:t>
            </a:r>
            <a:r>
              <a:rPr lang="fr-FR" sz="3600" u="sng" dirty="0" smtClean="0"/>
              <a:t> ?</a:t>
            </a:r>
            <a:endParaRPr lang="fr-FR" sz="3600" u="sng" dirty="0"/>
          </a:p>
        </p:txBody>
      </p:sp>
      <p:pic>
        <p:nvPicPr>
          <p:cNvPr id="3074" name="Picture 2" descr="Giant Panda eating bambo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7" y="2904331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panda eat bambo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44" y="907317"/>
            <a:ext cx="2916496" cy="194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13795" y="3291839"/>
            <a:ext cx="408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erlin Sans FB" panose="020E0602020502020306" pitchFamily="34" charset="0"/>
              </a:rPr>
              <a:t>The </a:t>
            </a:r>
            <a:r>
              <a:rPr lang="fr-FR" dirty="0" err="1" smtClean="0">
                <a:latin typeface="Berlin Sans FB" panose="020E0602020502020306" pitchFamily="34" charset="0"/>
              </a:rPr>
              <a:t>giant</a:t>
            </a:r>
            <a:r>
              <a:rPr lang="fr-FR" dirty="0" smtClean="0">
                <a:latin typeface="Berlin Sans FB" panose="020E0602020502020306" pitchFamily="34" charset="0"/>
              </a:rPr>
              <a:t> panda . </a:t>
            </a:r>
          </a:p>
          <a:p>
            <a:r>
              <a:rPr lang="fr-FR" dirty="0" smtClean="0">
                <a:latin typeface="Berlin Sans FB" panose="020E0602020502020306" pitchFamily="34" charset="0"/>
              </a:rPr>
              <a:t>It </a:t>
            </a:r>
            <a:r>
              <a:rPr lang="fr-FR" dirty="0" err="1" smtClean="0">
                <a:latin typeface="Berlin Sans FB" panose="020E0602020502020306" pitchFamily="34" charset="0"/>
              </a:rPr>
              <a:t>is</a:t>
            </a:r>
            <a:r>
              <a:rPr lang="fr-FR" dirty="0" smtClean="0">
                <a:latin typeface="Berlin Sans FB" panose="020E0602020502020306" pitchFamily="34" charset="0"/>
              </a:rPr>
              <a:t> herbivore.</a:t>
            </a:r>
            <a:endParaRPr lang="fr-FR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u="sng" dirty="0" smtClean="0"/>
              <a:t>Physical information :</a:t>
            </a:r>
            <a:endParaRPr lang="fr-FR" sz="36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2893" y="2773064"/>
            <a:ext cx="4689762" cy="2206260"/>
          </a:xfrm>
        </p:spPr>
        <p:txBody>
          <a:bodyPr/>
          <a:lstStyle/>
          <a:p>
            <a:r>
              <a:rPr lang="fr-FR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It </a:t>
            </a:r>
            <a:r>
              <a:rPr lang="fr-FR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is</a:t>
            </a:r>
            <a:r>
              <a:rPr lang="fr-FR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 about 60 TO 90 CM  TALL</a:t>
            </a:r>
            <a:endParaRPr lang="fr-FR" cap="all" dirty="0">
              <a:solidFill>
                <a:schemeClr val="tx1">
                  <a:lumMod val="95000"/>
                  <a:lumOff val="5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fr-FR" sz="20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It IS ABOUT 1,2 TO 1,9 METERS LONG</a:t>
            </a:r>
            <a:endParaRPr lang="fr-FR" sz="2000" b="1" cap="all" dirty="0" smtClean="0">
              <a:solidFill>
                <a:schemeClr val="tx1">
                  <a:lumMod val="95000"/>
                  <a:lumOff val="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4098" name="Picture 2" descr="Giant Panda resting in Sichuan Province,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31" y="2569864"/>
            <a:ext cx="5405640" cy="32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0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 smtClean="0"/>
              <a:t>Reasons</a:t>
            </a:r>
            <a:r>
              <a:rPr lang="fr-FR" u="sng" dirty="0" smtClean="0"/>
              <a:t> </a:t>
            </a:r>
            <a:r>
              <a:rPr lang="fr-FR" u="sng" dirty="0" err="1" smtClean="0"/>
              <a:t>why</a:t>
            </a:r>
            <a:r>
              <a:rPr lang="fr-FR" u="sng" dirty="0" smtClean="0"/>
              <a:t> </a:t>
            </a:r>
            <a:r>
              <a:rPr lang="fr-FR" u="sng" dirty="0" err="1" smtClean="0"/>
              <a:t>they</a:t>
            </a:r>
            <a:r>
              <a:rPr lang="fr-FR" u="sng" dirty="0" smtClean="0"/>
              <a:t> are </a:t>
            </a:r>
            <a:r>
              <a:rPr lang="fr-FR" u="sng" dirty="0" err="1" smtClean="0"/>
              <a:t>endangered</a:t>
            </a:r>
            <a:r>
              <a:rPr lang="fr-FR" u="sng" dirty="0" smtClean="0"/>
              <a:t> ?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6099" y="2651142"/>
            <a:ext cx="3854868" cy="2112051"/>
          </a:xfrm>
        </p:spPr>
        <p:txBody>
          <a:bodyPr>
            <a:normAutofit fontScale="92500" lnSpcReduction="20000"/>
          </a:bodyPr>
          <a:lstStyle/>
          <a:p>
            <a:r>
              <a:rPr lang="fr-FR" sz="3200" dirty="0" smtClean="0">
                <a:latin typeface="Berlin Sans FB" panose="020E0602020502020306" pitchFamily="34" charset="0"/>
              </a:rPr>
              <a:t>THERE IS ENDANGERED BECAUSE HUMAN ACTIVITY DESTROY FOREST 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5122" name="Picture 2" descr="RÃ©sultat de recherche d'images pour &quot;dÃ©foresta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13" y="2588950"/>
            <a:ext cx="5093547" cy="31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47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ce qui n’ont rien compris 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6735" y="4112541"/>
            <a:ext cx="4694327" cy="26397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28" y="1580050"/>
            <a:ext cx="4932091" cy="279221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flipH="1">
            <a:off x="4039985" y="2515742"/>
            <a:ext cx="656705" cy="597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04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93</TotalTime>
  <Words>107</Words>
  <Application>Microsoft Office PowerPoint</Application>
  <PresentationFormat>Grand écran</PresentationFormat>
  <Paragraphs>19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Berlin Sans FB</vt:lpstr>
      <vt:lpstr>Calisto MT</vt:lpstr>
      <vt:lpstr>Trebuchet MS</vt:lpstr>
      <vt:lpstr>Wingdings 2</vt:lpstr>
      <vt:lpstr>Ardoise</vt:lpstr>
      <vt:lpstr>THE GIANT PANDA</vt:lpstr>
      <vt:lpstr>WHERE IS THE NATURAL HABITAT ?</vt:lpstr>
      <vt:lpstr>What does it eat ?</vt:lpstr>
      <vt:lpstr>Physical information :</vt:lpstr>
      <vt:lpstr>Reasons why they are endangered ?</vt:lpstr>
      <vt:lpstr>Pour ce qui n’ont rien compris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GIANT PANDA</dc:title>
  <dc:creator>user</dc:creator>
  <cp:lastModifiedBy>user</cp:lastModifiedBy>
  <cp:revision>11</cp:revision>
  <dcterms:created xsi:type="dcterms:W3CDTF">2019-07-24T22:38:05Z</dcterms:created>
  <dcterms:modified xsi:type="dcterms:W3CDTF">2019-08-05T22:16:48Z</dcterms:modified>
</cp:coreProperties>
</file>