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D61-E689-4DC5-B3E1-F5F5297CCD12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6298-2BD3-4902-A001-3B18B46A7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19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D61-E689-4DC5-B3E1-F5F5297CCD12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6298-2BD3-4902-A001-3B18B46A7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87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D61-E689-4DC5-B3E1-F5F5297CCD12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6298-2BD3-4902-A001-3B18B46A7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9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D61-E689-4DC5-B3E1-F5F5297CCD12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6298-2BD3-4902-A001-3B18B46A7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1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D61-E689-4DC5-B3E1-F5F5297CCD12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6298-2BD3-4902-A001-3B18B46A7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26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D61-E689-4DC5-B3E1-F5F5297CCD12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6298-2BD3-4902-A001-3B18B46A7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6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D61-E689-4DC5-B3E1-F5F5297CCD12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6298-2BD3-4902-A001-3B18B46A7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30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D61-E689-4DC5-B3E1-F5F5297CCD12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6298-2BD3-4902-A001-3B18B46A7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99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D61-E689-4DC5-B3E1-F5F5297CCD12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6298-2BD3-4902-A001-3B18B46A7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43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D61-E689-4DC5-B3E1-F5F5297CCD12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6298-2BD3-4902-A001-3B18B46A7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26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D61-E689-4DC5-B3E1-F5F5297CCD12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6298-2BD3-4902-A001-3B18B46A7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29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C2D61-E689-4DC5-B3E1-F5F5297CCD12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C6298-2BD3-4902-A001-3B18B46A7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27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-1"/>
            <a:ext cx="9144000" cy="992231"/>
          </a:xfrm>
        </p:spPr>
        <p:txBody>
          <a:bodyPr/>
          <a:lstStyle/>
          <a:p>
            <a:r>
              <a:rPr lang="fr-FR" u="sng" dirty="0" smtClean="0"/>
              <a:t>The snow leopard </a:t>
            </a:r>
            <a:endParaRPr lang="fr-FR" u="sng" dirty="0"/>
          </a:p>
        </p:txBody>
      </p:sp>
      <p:pic>
        <p:nvPicPr>
          <p:cNvPr id="1026" name="Picture 2" descr="RÃ©sultat de recherche d'images pour &quot;snow leopar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47" y="1227850"/>
            <a:ext cx="8325359" cy="361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732723" y="5724395"/>
            <a:ext cx="2438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/>
              <a:t>Cordelia Dexter</a:t>
            </a:r>
          </a:p>
          <a:p>
            <a:r>
              <a:rPr lang="fr-FR" sz="2800" u="sng" dirty="0" smtClean="0"/>
              <a:t>Luciana Tui</a:t>
            </a:r>
            <a:endParaRPr lang="fr-FR" sz="2800" u="sng" dirty="0"/>
          </a:p>
        </p:txBody>
      </p:sp>
    </p:spTree>
    <p:extLst>
      <p:ext uri="{BB962C8B-B14F-4D97-AF65-F5344CB8AC3E}">
        <p14:creationId xmlns:p14="http://schemas.microsoft.com/office/powerpoint/2010/main" val="109953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1457" y="1211850"/>
            <a:ext cx="10013515" cy="491690"/>
          </a:xfrm>
        </p:spPr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11200" dirty="0" smtClean="0"/>
              <a:t>The snow leopard is a big cat from the mountain. It is carnivore  </a:t>
            </a:r>
            <a:endParaRPr lang="fr-FR" sz="11200" dirty="0"/>
          </a:p>
        </p:txBody>
      </p:sp>
      <p:pic>
        <p:nvPicPr>
          <p:cNvPr id="2052" name="Picture 4" descr="RÃ©sultat de recherche d'images pour &quot;snow leopard mountain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0" y="2143408"/>
            <a:ext cx="4676099" cy="26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708" y="2588191"/>
            <a:ext cx="5101747" cy="306104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52186" y="688932"/>
            <a:ext cx="5685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u="sng" dirty="0" smtClean="0"/>
              <a:t>How is the snow leopard?</a:t>
            </a:r>
            <a:endParaRPr lang="fr-FR" sz="4000" b="1" u="sng" dirty="0"/>
          </a:p>
        </p:txBody>
      </p:sp>
    </p:spTree>
    <p:extLst>
      <p:ext uri="{BB962C8B-B14F-4D97-AF65-F5344CB8AC3E}">
        <p14:creationId xmlns:p14="http://schemas.microsoft.com/office/powerpoint/2010/main" val="224294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737" y="753432"/>
            <a:ext cx="10515600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Why they are important?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Snow leopards play a key role as superior predators and as indicators of habitat health at high altitudes.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29" y="3465860"/>
            <a:ext cx="4277508" cy="321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6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Why are they on the way to disappearing?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snow leopard are on the way to disappearing </a:t>
            </a:r>
            <a:r>
              <a:rPr lang="fr-FR" dirty="0" err="1" smtClean="0"/>
              <a:t>because</a:t>
            </a:r>
            <a:r>
              <a:rPr lang="fr-FR" dirty="0" smtClean="0"/>
              <a:t> the </a:t>
            </a:r>
            <a:r>
              <a:rPr lang="fr-FR" dirty="0" err="1" smtClean="0"/>
              <a:t>farmer</a:t>
            </a:r>
            <a:r>
              <a:rPr lang="fr-FR" dirty="0" smtClean="0"/>
              <a:t> </a:t>
            </a:r>
            <a:r>
              <a:rPr lang="fr-FR" smtClean="0"/>
              <a:t>kill </a:t>
            </a:r>
            <a:r>
              <a:rPr lang="fr-FR" dirty="0" err="1" smtClean="0"/>
              <a:t>them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15604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41</Words>
  <Application>Microsoft Office PowerPoint</Application>
  <PresentationFormat>Grand écran</PresentationFormat>
  <Paragraphs>10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The snow leopard </vt:lpstr>
      <vt:lpstr>Présentation PowerPoint</vt:lpstr>
      <vt:lpstr>   Why they are important?  Snow leopards play a key role as superior predators and as indicators of habitat health at high altitudes.</vt:lpstr>
      <vt:lpstr> Why are they on the way to disappearing?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snow leopard</dc:title>
  <dc:creator>user</dc:creator>
  <cp:lastModifiedBy>user</cp:lastModifiedBy>
  <cp:revision>7</cp:revision>
  <dcterms:created xsi:type="dcterms:W3CDTF">2019-07-24T21:30:50Z</dcterms:created>
  <dcterms:modified xsi:type="dcterms:W3CDTF">2019-08-05T22:17:16Z</dcterms:modified>
</cp:coreProperties>
</file>