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700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062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96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352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688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723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571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325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26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172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489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62CE-6BA8-496A-AA1D-8C2AD3D37B1F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31E0-2DF0-47E8-A652-940478069D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6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8784976" cy="2250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56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err="1" smtClean="0">
                <a:solidFill>
                  <a:srgbClr val="FF0000"/>
                </a:solidFill>
              </a:rPr>
              <a:t>My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trip in </a:t>
            </a:r>
            <a:r>
              <a:rPr lang="fr-FR" dirty="0" smtClean="0">
                <a:solidFill>
                  <a:srgbClr val="FF0000"/>
                </a:solidFill>
              </a:rPr>
              <a:t>New </a:t>
            </a:r>
            <a:r>
              <a:rPr lang="fr-FR" dirty="0" err="1" smtClean="0">
                <a:solidFill>
                  <a:srgbClr val="FF0000"/>
                </a:solidFill>
              </a:rPr>
              <a:t>Zealand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err="1" smtClean="0">
                <a:solidFill>
                  <a:srgbClr val="FF0000"/>
                </a:solidFill>
              </a:rPr>
              <a:t>From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October</a:t>
            </a:r>
            <a:r>
              <a:rPr lang="fr-FR" dirty="0" smtClean="0">
                <a:solidFill>
                  <a:srgbClr val="FF0000"/>
                </a:solidFill>
              </a:rPr>
              <a:t> 23rd to </a:t>
            </a:r>
            <a:r>
              <a:rPr lang="fr-FR" dirty="0" err="1" smtClean="0">
                <a:solidFill>
                  <a:srgbClr val="FF0000"/>
                </a:solidFill>
              </a:rPr>
              <a:t>November</a:t>
            </a:r>
            <a:r>
              <a:rPr lang="fr-FR" dirty="0" smtClean="0">
                <a:solidFill>
                  <a:srgbClr val="FF0000"/>
                </a:solidFill>
              </a:rPr>
              <a:t> 22nd 2015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628702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Lucas Robineau 503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1681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6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860032" y="3356992"/>
            <a:ext cx="2880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Departure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New </a:t>
            </a:r>
            <a:r>
              <a:rPr lang="fr-FR" dirty="0" err="1" smtClean="0"/>
              <a:t>C</a:t>
            </a:r>
            <a:r>
              <a:rPr lang="fr-FR" dirty="0" err="1" smtClean="0"/>
              <a:t>aledonia</a:t>
            </a:r>
            <a:endParaRPr lang="fr-FR" dirty="0"/>
          </a:p>
        </p:txBody>
      </p:sp>
      <p:pic>
        <p:nvPicPr>
          <p:cNvPr id="3075" name="Picture 3" descr="C:\Users\Utilisateur\Pictures\2015 11 Projet NZ lUCAS\JOUR 1\P1090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75656" y="64533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three future Kiwis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0"/>
          </p:cNvCxnSpPr>
          <p:nvPr/>
        </p:nvCxnSpPr>
        <p:spPr>
          <a:xfrm flipV="1">
            <a:off x="3923928" y="4725144"/>
            <a:ext cx="1368152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0"/>
          </p:cNvCxnSpPr>
          <p:nvPr/>
        </p:nvCxnSpPr>
        <p:spPr>
          <a:xfrm flipV="1">
            <a:off x="3923928" y="3861048"/>
            <a:ext cx="1080120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477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Taupo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19914" cy="32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2915816" y="2060848"/>
            <a:ext cx="180020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788024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Taupo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853" y="2214156"/>
            <a:ext cx="3223434" cy="213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5436096" y="206084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7544" y="5373216"/>
            <a:ext cx="84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Taupo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town</a:t>
            </a:r>
            <a:r>
              <a:rPr lang="fr-FR" dirty="0" smtClean="0"/>
              <a:t> </a:t>
            </a:r>
            <a:r>
              <a:rPr lang="fr-FR" dirty="0" err="1" smtClean="0"/>
              <a:t>situated</a:t>
            </a:r>
            <a:r>
              <a:rPr lang="fr-FR" dirty="0" smtClean="0"/>
              <a:t> in the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i="1" dirty="0" smtClean="0"/>
              <a:t> </a:t>
            </a:r>
            <a:r>
              <a:rPr lang="fr-FR" dirty="0" smtClean="0"/>
              <a:t>I</a:t>
            </a:r>
            <a:r>
              <a:rPr lang="fr-FR" dirty="0" smtClean="0"/>
              <a:t>sland by </a:t>
            </a:r>
            <a:r>
              <a:rPr lang="fr-FR" dirty="0" smtClean="0"/>
              <a:t>a </a:t>
            </a:r>
            <a:r>
              <a:rPr lang="fr-FR" dirty="0" err="1" smtClean="0"/>
              <a:t>lake</a:t>
            </a:r>
            <a:r>
              <a:rPr lang="fr-FR" dirty="0" smtClean="0"/>
              <a:t>. There are </a:t>
            </a:r>
            <a:r>
              <a:rPr lang="fr-FR" dirty="0" err="1" smtClean="0"/>
              <a:t>around</a:t>
            </a:r>
            <a:r>
              <a:rPr lang="fr-FR" dirty="0" smtClean="0"/>
              <a:t> 27,500 </a:t>
            </a:r>
            <a:r>
              <a:rPr lang="fr-FR" dirty="0" err="1" smtClean="0"/>
              <a:t>inhabitants</a:t>
            </a:r>
            <a:r>
              <a:rPr lang="fr-FR" dirty="0" smtClean="0"/>
              <a:t> in Taupo.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410613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8000" dirty="0" smtClean="0"/>
              <a:t>T</a:t>
            </a:r>
            <a:r>
              <a:rPr lang="fr-FR" dirty="0" smtClean="0"/>
              <a:t>aupo </a:t>
            </a:r>
            <a:r>
              <a:rPr lang="fr-FR" sz="8000" dirty="0" err="1" smtClean="0"/>
              <a:t>I</a:t>
            </a:r>
            <a:r>
              <a:rPr lang="fr-FR" dirty="0" err="1" smtClean="0"/>
              <a:t>ntermediate</a:t>
            </a:r>
            <a:r>
              <a:rPr lang="fr-FR" dirty="0" smtClean="0"/>
              <a:t> </a:t>
            </a:r>
            <a:r>
              <a:rPr lang="fr-FR" sz="7200" dirty="0" err="1" smtClean="0"/>
              <a:t>S</a:t>
            </a:r>
            <a:r>
              <a:rPr lang="fr-FR" dirty="0" err="1" smtClean="0"/>
              <a:t>chool</a:t>
            </a:r>
            <a:endParaRPr lang="fr-FR" dirty="0"/>
          </a:p>
        </p:txBody>
      </p:sp>
      <p:pic>
        <p:nvPicPr>
          <p:cNvPr id="1026" name="Picture 2" descr="C:\Users\Utilisateur\Pictures\2015 11 Projet NZ lUCAS\P1100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ilisateur\Pictures\2015 11 Projet NZ lUCAS\20151105_135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916832"/>
            <a:ext cx="5814281" cy="34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9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five new flags proposed for the referendum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56886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47319"/>
            <a:ext cx="2414225" cy="149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747" y="370063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95361" y="6165304"/>
            <a:ext cx="192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current flag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7619497" y="5605636"/>
            <a:ext cx="0" cy="559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543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Photos </a:t>
            </a:r>
            <a:endParaRPr lang="fr-FR" dirty="0"/>
          </a:p>
        </p:txBody>
      </p:sp>
      <p:pic>
        <p:nvPicPr>
          <p:cNvPr id="2050" name="Picture 2" descr="C:\Users\Utilisateur\Pictures\2015 11 Projet NZ lUCAS\P110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7036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ilisateur\Pictures\2015 11 Projet NZ lUCAS\P1100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71401"/>
            <a:ext cx="3096344" cy="23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tilisateur\Pictures\2015 11 Projet NZ lUCAS\jour 6\P1100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4020">
            <a:off x="6084167" y="2709940"/>
            <a:ext cx="2575173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tilisateur\Pictures\2015 11 Projet NZ lUCAS\jour 6\P11002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40367" flipV="1">
            <a:off x="1021582" y="355505"/>
            <a:ext cx="2287141" cy="30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tilisateur\Pictures\2015 11 Projet NZ lUCAS\jour 6\P11001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9128">
            <a:off x="755576" y="3140968"/>
            <a:ext cx="2351056" cy="31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81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51</Words>
  <Application>Microsoft Office PowerPoint</Application>
  <PresentationFormat>Affichage à l'écran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My trip in New Zealand From October 23rd to November 22nd 2015 </vt:lpstr>
      <vt:lpstr>Departure from New Caledonia</vt:lpstr>
      <vt:lpstr> Taupo</vt:lpstr>
      <vt:lpstr>Taupo Intermediate School</vt:lpstr>
      <vt:lpstr>The five new flags proposed for the referendum</vt:lpstr>
      <vt:lpstr>Photos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séjour en Nouvelle-Zélande</dc:title>
  <dc:creator>Utilisateur</dc:creator>
  <cp:lastModifiedBy>admin admin</cp:lastModifiedBy>
  <cp:revision>25</cp:revision>
  <dcterms:created xsi:type="dcterms:W3CDTF">2015-11-24T07:59:25Z</dcterms:created>
  <dcterms:modified xsi:type="dcterms:W3CDTF">2015-12-07T05:46:08Z</dcterms:modified>
</cp:coreProperties>
</file>