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97" r:id="rId8"/>
    <p:sldId id="261" r:id="rId9"/>
    <p:sldId id="298" r:id="rId10"/>
    <p:sldId id="285" r:id="rId11"/>
    <p:sldId id="274" r:id="rId12"/>
    <p:sldId id="294" r:id="rId13"/>
    <p:sldId id="296" r:id="rId14"/>
    <p:sldId id="295" r:id="rId15"/>
  </p:sldIdLst>
  <p:sldSz cx="12192000" cy="6858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53081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32620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2538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56758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71831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28512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607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410867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57016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398796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70171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09B56-34A7-4F88-8902-81E50AA48562}" type="datetimeFigureOut">
              <a:rPr lang="en-NZ" smtClean="0"/>
              <a:pPr/>
              <a:t>8/12/2016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DF45-F2E8-4BE0-9CE5-DC055ACC4B6A}" type="slidenum">
              <a:rPr lang="en-NZ" smtClean="0"/>
              <a:pPr/>
              <a:t>‹N°›</a:t>
            </a:fld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91688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129" y="470647"/>
            <a:ext cx="9811871" cy="3039316"/>
          </a:xfrm>
        </p:spPr>
        <p:txBody>
          <a:bodyPr/>
          <a:lstStyle/>
          <a:p>
            <a:r>
              <a:rPr lang="en-US" dirty="0"/>
              <a:t>My </a:t>
            </a:r>
            <a:r>
              <a:rPr lang="en-US" dirty="0" smtClean="0"/>
              <a:t>New Zealand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trip: </a:t>
            </a:r>
            <a:r>
              <a:rPr lang="en-US" dirty="0" err="1"/>
              <a:t>Taupo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Luna </a:t>
            </a:r>
            <a:endParaRPr lang="en-NZ" dirty="0"/>
          </a:p>
        </p:txBody>
      </p:sp>
      <p:pic>
        <p:nvPicPr>
          <p:cNvPr id="1030" name="Picture 6" descr="Image result for nouvelle zel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55" y="4168251"/>
            <a:ext cx="3830795" cy="2295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ll blacks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15" y="4168250"/>
            <a:ext cx="3953020" cy="22953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kiw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1" y="248918"/>
            <a:ext cx="2098265" cy="1443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upo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658" y="103094"/>
            <a:ext cx="2955552" cy="2955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001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576" y="7904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 am really going to miss this perfect, beautiful, awesome family!!!</a:t>
            </a:r>
            <a:r>
              <a:rPr lang="en-NZ" b="1" dirty="0"/>
              <a:t/>
            </a:r>
            <a:br>
              <a:rPr lang="en-NZ" b="1" dirty="0"/>
            </a:br>
            <a:endParaRPr lang="en-NZ" b="1" dirty="0"/>
          </a:p>
        </p:txBody>
      </p:sp>
      <p:sp>
        <p:nvSpPr>
          <p:cNvPr id="4" name="Oval 3"/>
          <p:cNvSpPr/>
          <p:nvPr/>
        </p:nvSpPr>
        <p:spPr>
          <a:xfrm>
            <a:off x="4029635" y="2052918"/>
            <a:ext cx="3862169" cy="34971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rc 4"/>
          <p:cNvSpPr/>
          <p:nvPr/>
        </p:nvSpPr>
        <p:spPr>
          <a:xfrm rot="19565759">
            <a:off x="5706739" y="2838346"/>
            <a:ext cx="1883884" cy="134405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rc 5"/>
          <p:cNvSpPr/>
          <p:nvPr/>
        </p:nvSpPr>
        <p:spPr>
          <a:xfrm rot="19565759">
            <a:off x="4096440" y="2852537"/>
            <a:ext cx="1883884" cy="1344058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Arc 6"/>
          <p:cNvSpPr/>
          <p:nvPr/>
        </p:nvSpPr>
        <p:spPr>
          <a:xfrm rot="18381583">
            <a:off x="5319187" y="3820683"/>
            <a:ext cx="1751682" cy="2456761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ardrop 7"/>
          <p:cNvSpPr/>
          <p:nvPr/>
        </p:nvSpPr>
        <p:spPr>
          <a:xfrm>
            <a:off x="3539592" y="3413415"/>
            <a:ext cx="804820" cy="883161"/>
          </a:xfrm>
          <a:prstGeom prst="teardrop">
            <a:avLst>
              <a:gd name="adj" fmla="val 135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ardrop 8"/>
          <p:cNvSpPr/>
          <p:nvPr/>
        </p:nvSpPr>
        <p:spPr>
          <a:xfrm rot="17348997">
            <a:off x="7489394" y="3496834"/>
            <a:ext cx="804820" cy="883161"/>
          </a:xfrm>
          <a:prstGeom prst="teardrop">
            <a:avLst>
              <a:gd name="adj" fmla="val 135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124594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9711" cy="4522284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1" y="2236283"/>
            <a:ext cx="6162290" cy="46217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30" y="4356643"/>
            <a:ext cx="2667000" cy="2667000"/>
          </a:xfrm>
          <a:prstGeom prst="rect">
            <a:avLst/>
          </a:prstGeom>
        </p:spPr>
      </p:pic>
      <p:pic>
        <p:nvPicPr>
          <p:cNvPr id="2054" name="Picture 6" descr="http://www.123stitch.com/pictures/PB-51-0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34" y="710"/>
            <a:ext cx="3217209" cy="2144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39391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91" y="189150"/>
            <a:ext cx="8498538" cy="6373905"/>
          </a:xfrm>
        </p:spPr>
      </p:pic>
      <p:sp>
        <p:nvSpPr>
          <p:cNvPr id="6" name="Heart 5"/>
          <p:cNvSpPr/>
          <p:nvPr/>
        </p:nvSpPr>
        <p:spPr>
          <a:xfrm>
            <a:off x="8549635" y="1342809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Heart 6"/>
          <p:cNvSpPr/>
          <p:nvPr/>
        </p:nvSpPr>
        <p:spPr>
          <a:xfrm>
            <a:off x="4114780" y="273855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Heart 7"/>
          <p:cNvSpPr/>
          <p:nvPr/>
        </p:nvSpPr>
        <p:spPr>
          <a:xfrm>
            <a:off x="7057704" y="6240537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Heart 8"/>
          <p:cNvSpPr/>
          <p:nvPr/>
        </p:nvSpPr>
        <p:spPr>
          <a:xfrm>
            <a:off x="6965348" y="246559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Heart 9"/>
          <p:cNvSpPr/>
          <p:nvPr/>
        </p:nvSpPr>
        <p:spPr>
          <a:xfrm>
            <a:off x="849327" y="4386954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Heart 10"/>
          <p:cNvSpPr/>
          <p:nvPr/>
        </p:nvSpPr>
        <p:spPr>
          <a:xfrm>
            <a:off x="861478" y="2028300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Heart 11"/>
          <p:cNvSpPr/>
          <p:nvPr/>
        </p:nvSpPr>
        <p:spPr>
          <a:xfrm>
            <a:off x="10586164" y="4547217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Heart 12"/>
          <p:cNvSpPr/>
          <p:nvPr/>
        </p:nvSpPr>
        <p:spPr>
          <a:xfrm>
            <a:off x="10624512" y="2082929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Heart 13"/>
          <p:cNvSpPr/>
          <p:nvPr/>
        </p:nvSpPr>
        <p:spPr>
          <a:xfrm>
            <a:off x="6675090" y="4949183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Heart 14"/>
          <p:cNvSpPr/>
          <p:nvPr/>
        </p:nvSpPr>
        <p:spPr>
          <a:xfrm>
            <a:off x="4691721" y="1618968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Heart 15"/>
          <p:cNvSpPr/>
          <p:nvPr/>
        </p:nvSpPr>
        <p:spPr>
          <a:xfrm>
            <a:off x="8549634" y="3241916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Heart 16"/>
          <p:cNvSpPr/>
          <p:nvPr/>
        </p:nvSpPr>
        <p:spPr>
          <a:xfrm>
            <a:off x="2421686" y="3144123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Heart 17"/>
          <p:cNvSpPr/>
          <p:nvPr/>
        </p:nvSpPr>
        <p:spPr>
          <a:xfrm>
            <a:off x="8549634" y="5251001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Heart 18"/>
          <p:cNvSpPr/>
          <p:nvPr/>
        </p:nvSpPr>
        <p:spPr>
          <a:xfrm>
            <a:off x="2495550" y="5229255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Heart 19"/>
          <p:cNvSpPr/>
          <p:nvPr/>
        </p:nvSpPr>
        <p:spPr>
          <a:xfrm>
            <a:off x="2499709" y="1110828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Heart 20"/>
          <p:cNvSpPr/>
          <p:nvPr/>
        </p:nvSpPr>
        <p:spPr>
          <a:xfrm>
            <a:off x="3693438" y="6195712"/>
            <a:ext cx="576941" cy="463961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="" xmlns:p14="http://schemas.microsoft.com/office/powerpoint/2010/main" val="263141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82589" y="2021541"/>
            <a:ext cx="7781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This trip </a:t>
            </a:r>
            <a:r>
              <a:rPr lang="fr-FR" sz="2400" dirty="0" err="1"/>
              <a:t>helped</a:t>
            </a:r>
            <a:r>
              <a:rPr lang="fr-FR" sz="2400" dirty="0"/>
              <a:t> me </a:t>
            </a:r>
            <a:r>
              <a:rPr lang="fr-FR" sz="2400" dirty="0" err="1" smtClean="0"/>
              <a:t>personaly</a:t>
            </a:r>
            <a:r>
              <a:rPr lang="fr-FR" sz="2400" dirty="0" smtClean="0"/>
              <a:t> </a:t>
            </a:r>
            <a:r>
              <a:rPr lang="fr-FR" sz="2400" dirty="0" err="1"/>
              <a:t>because</a:t>
            </a:r>
            <a:r>
              <a:rPr lang="fr-FR" sz="2400" dirty="0"/>
              <a:t> I </a:t>
            </a:r>
            <a:r>
              <a:rPr lang="fr-FR" sz="2400" dirty="0" err="1" smtClean="0"/>
              <a:t>learnt</a:t>
            </a:r>
            <a:r>
              <a:rPr lang="fr-FR" sz="2400" dirty="0" smtClean="0"/>
              <a:t> </a:t>
            </a:r>
            <a:r>
              <a:rPr lang="fr-FR" sz="2400" dirty="0"/>
              <a:t>to </a:t>
            </a:r>
            <a:r>
              <a:rPr lang="fr-FR" sz="2400" dirty="0" err="1"/>
              <a:t>work</a:t>
            </a:r>
            <a:r>
              <a:rPr lang="fr-FR" sz="2400" dirty="0"/>
              <a:t> and live on a New </a:t>
            </a:r>
            <a:r>
              <a:rPr lang="fr-FR" sz="2400" dirty="0" err="1"/>
              <a:t>Zealand</a:t>
            </a:r>
            <a:r>
              <a:rPr lang="fr-FR" sz="2400" dirty="0"/>
              <a:t> </a:t>
            </a:r>
            <a:r>
              <a:rPr lang="fr-FR" sz="2400" dirty="0" err="1"/>
              <a:t>farm</a:t>
            </a:r>
            <a:r>
              <a:rPr lang="fr-FR" sz="2400" dirty="0"/>
              <a:t> and to </a:t>
            </a:r>
            <a:r>
              <a:rPr lang="fr-FR" sz="2400" dirty="0" err="1"/>
              <a:t>take</a:t>
            </a:r>
            <a:r>
              <a:rPr lang="fr-FR" sz="2400" dirty="0"/>
              <a:t> care of </a:t>
            </a:r>
            <a:r>
              <a:rPr lang="fr-FR" sz="2400" dirty="0" err="1"/>
              <a:t>animals</a:t>
            </a:r>
            <a:r>
              <a:rPr lang="fr-FR" sz="2400" dirty="0"/>
              <a:t>. It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very</a:t>
            </a:r>
            <a:r>
              <a:rPr lang="fr-FR" sz="2400" dirty="0"/>
              <a:t> </a:t>
            </a:r>
            <a:r>
              <a:rPr lang="fr-FR" sz="2400" dirty="0" err="1"/>
              <a:t>interesting</a:t>
            </a:r>
            <a:r>
              <a:rPr lang="fr-FR" sz="2400" dirty="0"/>
              <a:t> for me </a:t>
            </a:r>
            <a:r>
              <a:rPr lang="fr-FR" sz="2400" dirty="0" err="1"/>
              <a:t>because</a:t>
            </a:r>
            <a:r>
              <a:rPr lang="fr-FR" sz="2400" dirty="0"/>
              <a:t> I </a:t>
            </a:r>
            <a:r>
              <a:rPr lang="fr-FR" sz="2400" dirty="0" err="1"/>
              <a:t>want</a:t>
            </a:r>
            <a:r>
              <a:rPr lang="fr-FR" sz="2400" dirty="0"/>
              <a:t> to </a:t>
            </a:r>
            <a:r>
              <a:rPr lang="fr-FR" sz="2400" dirty="0" err="1"/>
              <a:t>be</a:t>
            </a:r>
            <a:r>
              <a:rPr lang="fr-FR" sz="2400" dirty="0"/>
              <a:t> a </a:t>
            </a:r>
            <a:r>
              <a:rPr lang="fr-FR" sz="2400" dirty="0" err="1"/>
              <a:t>vet</a:t>
            </a:r>
            <a:r>
              <a:rPr lang="fr-FR" sz="2400" dirty="0"/>
              <a:t>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82589" y="3611582"/>
            <a:ext cx="7781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This </a:t>
            </a:r>
            <a:r>
              <a:rPr lang="fr-FR" sz="2400" dirty="0" err="1"/>
              <a:t>experience</a:t>
            </a:r>
            <a:r>
              <a:rPr lang="fr-FR" sz="2400" dirty="0"/>
              <a:t> </a:t>
            </a:r>
            <a:r>
              <a:rPr lang="fr-FR" sz="2400" dirty="0" err="1"/>
              <a:t>was</a:t>
            </a:r>
            <a:r>
              <a:rPr lang="fr-FR" sz="2400" dirty="0"/>
              <a:t> </a:t>
            </a:r>
            <a:r>
              <a:rPr lang="fr-FR" sz="2400" dirty="0" err="1"/>
              <a:t>also</a:t>
            </a:r>
            <a:r>
              <a:rPr lang="fr-FR" sz="2400" dirty="0"/>
              <a:t> good for me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helped</a:t>
            </a:r>
            <a:r>
              <a:rPr lang="fr-FR" sz="2400" dirty="0"/>
              <a:t> me </a:t>
            </a:r>
            <a:r>
              <a:rPr lang="fr-FR" sz="2400" dirty="0" err="1"/>
              <a:t>improve</a:t>
            </a:r>
            <a:r>
              <a:rPr lang="fr-FR" sz="2400" dirty="0"/>
              <a:t> my English and I </a:t>
            </a:r>
            <a:r>
              <a:rPr lang="fr-FR" sz="2400" dirty="0" err="1"/>
              <a:t>discovered</a:t>
            </a:r>
            <a:r>
              <a:rPr lang="fr-FR" sz="2400" dirty="0"/>
              <a:t> </a:t>
            </a:r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school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like</a:t>
            </a:r>
            <a:r>
              <a:rPr lang="fr-FR" sz="2400" dirty="0"/>
              <a:t> in New </a:t>
            </a:r>
            <a:r>
              <a:rPr lang="fr-FR" sz="2400" dirty="0" err="1"/>
              <a:t>Zealand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2934274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2692695" y="2020187"/>
            <a:ext cx="68066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latin typeface="Edwardian Script ITC" panose="030303020407070D0804" pitchFamily="66" charset="0"/>
              </a:rPr>
              <a:t>The end</a:t>
            </a:r>
            <a:endParaRPr lang="en-NZ" sz="200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97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82" y="147919"/>
            <a:ext cx="11120718" cy="690281"/>
          </a:xfrm>
        </p:spPr>
        <p:txBody>
          <a:bodyPr>
            <a:normAutofit fontScale="90000"/>
          </a:bodyPr>
          <a:lstStyle/>
          <a:p>
            <a:r>
              <a:rPr lang="en-US" dirty="0"/>
              <a:t>My host family and the house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6" y="838200"/>
            <a:ext cx="5301536" cy="397615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06" y="281698"/>
            <a:ext cx="4244216" cy="3174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34" y="5016309"/>
            <a:ext cx="2330431" cy="1747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51" y="5016309"/>
            <a:ext cx="2449724" cy="1747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06" y="3589674"/>
            <a:ext cx="4244216" cy="3183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989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42" y="268942"/>
            <a:ext cx="10515600" cy="47287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farm’s life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4" y="1338500"/>
            <a:ext cx="3400023" cy="25500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79" y="741811"/>
            <a:ext cx="3744091" cy="2808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0897" y="252882"/>
            <a:ext cx="2839445" cy="378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16" y="3832411"/>
            <a:ext cx="3784503" cy="28383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3" y="4126177"/>
            <a:ext cx="3392814" cy="2544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96" y="3851021"/>
            <a:ext cx="3734874" cy="280115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87198" y="1121286"/>
            <a:ext cx="311075" cy="15259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6093" y="814308"/>
            <a:ext cx="106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Nou-nou </a:t>
            </a:r>
            <a:endParaRPr lang="en-NZ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863726" y="1314028"/>
            <a:ext cx="1602586" cy="1904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96001" y="969168"/>
            <a:ext cx="86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Charlie</a:t>
            </a:r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160690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41" y="197225"/>
            <a:ext cx="11237259" cy="6409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Taupo</a:t>
            </a:r>
            <a:r>
              <a:rPr lang="en-US" dirty="0"/>
              <a:t> Intermediate School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4" y="1078583"/>
            <a:ext cx="3664822" cy="27486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90" y="2164978"/>
            <a:ext cx="4034117" cy="302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02" y="3845723"/>
            <a:ext cx="3800530" cy="285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4" y="3908297"/>
            <a:ext cx="3650512" cy="27378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20" y="766486"/>
            <a:ext cx="3830912" cy="2873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811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4" y="154455"/>
            <a:ext cx="8350624" cy="755463"/>
          </a:xfrm>
        </p:spPr>
        <p:txBody>
          <a:bodyPr/>
          <a:lstStyle/>
          <a:p>
            <a:r>
              <a:rPr lang="en-US" dirty="0" err="1"/>
              <a:t>Taupo</a:t>
            </a:r>
            <a:r>
              <a:rPr lang="en-US" dirty="0"/>
              <a:t> Intermediate School activities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829991"/>
            <a:ext cx="3814829" cy="28611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3813102"/>
            <a:ext cx="3814829" cy="286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556" y="1057851"/>
            <a:ext cx="3660526" cy="2745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70" y="1190537"/>
            <a:ext cx="3483610" cy="2612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29" y="4025153"/>
            <a:ext cx="3618753" cy="2714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62" y="4025153"/>
            <a:ext cx="3532094" cy="2649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21079" y="3813102"/>
            <a:ext cx="69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Maze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59196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6" y="0"/>
            <a:ext cx="10515600" cy="728876"/>
          </a:xfrm>
        </p:spPr>
        <p:txBody>
          <a:bodyPr/>
          <a:lstStyle/>
          <a:p>
            <a:r>
              <a:rPr lang="en-US" dirty="0"/>
              <a:t>Activities with my host family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28" y="927791"/>
            <a:ext cx="2732993" cy="20497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85" y="927791"/>
            <a:ext cx="2746003" cy="2059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9452" y="3061482"/>
            <a:ext cx="376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2: Cupcakes and Hot pools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13" y="507503"/>
            <a:ext cx="3094604" cy="2320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35813" y="2987293"/>
            <a:ext cx="263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3: Zoo and pet shop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" y="3944471"/>
            <a:ext cx="2114593" cy="2819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33" y="3944472"/>
            <a:ext cx="3045637" cy="2284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0480" y="6281047"/>
            <a:ext cx="391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4: Lake </a:t>
            </a:r>
            <a:r>
              <a:rPr lang="en-US" dirty="0" err="1"/>
              <a:t>Taupo</a:t>
            </a:r>
            <a:r>
              <a:rPr lang="en-US" dirty="0"/>
              <a:t> and playground</a:t>
            </a:r>
            <a:endParaRPr lang="en-NZ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06" y="3944472"/>
            <a:ext cx="2926592" cy="2284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" y="927791"/>
            <a:ext cx="2726840" cy="2045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751" y="3411902"/>
            <a:ext cx="2367966" cy="3157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673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2" y="934841"/>
            <a:ext cx="2274883" cy="3033176"/>
          </a:xfrm>
          <a:prstGeom prst="rect">
            <a:avLst/>
          </a:prstGeom>
        </p:spPr>
      </p:pic>
      <p:pic>
        <p:nvPicPr>
          <p:cNvPr id="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95" y="838200"/>
            <a:ext cx="3827048" cy="2870287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94" y="3859306"/>
            <a:ext cx="3795671" cy="2846753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59" y="932677"/>
            <a:ext cx="3850332" cy="2887749"/>
          </a:xfrm>
          <a:prstGeom prst="rect">
            <a:avLst/>
          </a:prstGeom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39" y="3939994"/>
            <a:ext cx="3725451" cy="2794089"/>
          </a:xfrm>
          <a:prstGeom prst="rect">
            <a:avLst/>
          </a:prstGeom>
        </p:spPr>
      </p:pic>
      <p:pic>
        <p:nvPicPr>
          <p:cNvPr id="9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9" y="4097581"/>
            <a:ext cx="3521826" cy="2641371"/>
          </a:xfrm>
          <a:prstGeom prst="rect">
            <a:avLst/>
          </a:prstGeom>
        </p:spPr>
      </p:pic>
      <p:sp>
        <p:nvSpPr>
          <p:cNvPr id="13" name="TextBox 40"/>
          <p:cNvSpPr txBox="1"/>
          <p:nvPr/>
        </p:nvSpPr>
        <p:spPr>
          <a:xfrm>
            <a:off x="8024318" y="251845"/>
            <a:ext cx="348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9: Tauranga and </a:t>
            </a:r>
            <a:r>
              <a:rPr lang="en-US" dirty="0" err="1"/>
              <a:t>Papamoa</a:t>
            </a:r>
            <a:endParaRPr lang="en-NZ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6871" y="72073"/>
            <a:ext cx="10515600" cy="728876"/>
          </a:xfrm>
        </p:spPr>
        <p:txBody>
          <a:bodyPr/>
          <a:lstStyle/>
          <a:p>
            <a:r>
              <a:rPr lang="en-US" dirty="0"/>
              <a:t>Activities with my host family</a:t>
            </a:r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395207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28" y="599619"/>
            <a:ext cx="4204806" cy="315360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5" y="979834"/>
            <a:ext cx="3572987" cy="2679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906" y="3659574"/>
            <a:ext cx="411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10 and 11: </a:t>
            </a:r>
            <a:r>
              <a:rPr lang="en-US" dirty="0" smtClean="0"/>
              <a:t>Halloween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12" y="979834"/>
            <a:ext cx="3616400" cy="2712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6" y="4089564"/>
            <a:ext cx="3476440" cy="26073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611390" y="220706"/>
            <a:ext cx="308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16: camping in the garden</a:t>
            </a:r>
            <a:endParaRPr lang="en-NZ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38" y="3905951"/>
            <a:ext cx="2135307" cy="2847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31" y="3905951"/>
            <a:ext cx="2135898" cy="28478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47883" y="4974510"/>
            <a:ext cx="315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17: Shopping and sushi bar</a:t>
            </a:r>
            <a:endParaRPr lang="en-NZ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64459" y="4829"/>
            <a:ext cx="10515600" cy="728876"/>
          </a:xfrm>
        </p:spPr>
        <p:txBody>
          <a:bodyPr/>
          <a:lstStyle/>
          <a:p>
            <a:r>
              <a:rPr lang="en-US" dirty="0"/>
              <a:t>Activities with my host family</a:t>
            </a:r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481016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26" y="1254260"/>
            <a:ext cx="3571512" cy="2678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" y="4048850"/>
            <a:ext cx="3594848" cy="2696137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" y="1254260"/>
            <a:ext cx="3594848" cy="2696135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7509820" y="616283"/>
            <a:ext cx="442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Day 21, 22 and 23: Lake </a:t>
            </a:r>
            <a:r>
              <a:rPr lang="en-US" dirty="0" err="1"/>
              <a:t>Tarawera</a:t>
            </a:r>
            <a:endParaRPr lang="en-NZ" dirty="0"/>
          </a:p>
        </p:txBody>
      </p:sp>
      <p:pic>
        <p:nvPicPr>
          <p:cNvPr id="8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46" y="4048850"/>
            <a:ext cx="3597965" cy="2698474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26" y="4048851"/>
            <a:ext cx="3594847" cy="2696136"/>
          </a:xfrm>
          <a:prstGeom prst="rect">
            <a:avLst/>
          </a:prstGeom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46" y="1254260"/>
            <a:ext cx="3597965" cy="269847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72073"/>
            <a:ext cx="10515600" cy="728876"/>
          </a:xfrm>
        </p:spPr>
        <p:txBody>
          <a:bodyPr/>
          <a:lstStyle/>
          <a:p>
            <a:r>
              <a:rPr lang="en-US" dirty="0"/>
              <a:t>Activities with my host family</a:t>
            </a:r>
            <a:endParaRPr lang="en-NZ" dirty="0"/>
          </a:p>
        </p:txBody>
      </p:sp>
    </p:spTree>
    <p:extLst>
      <p:ext uri="{BB962C8B-B14F-4D97-AF65-F5344CB8AC3E}">
        <p14:creationId xmlns="" xmlns:p14="http://schemas.microsoft.com/office/powerpoint/2010/main" val="329163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178</Words>
  <Application>Microsoft Office PowerPoint</Application>
  <PresentationFormat>Personnalisé</PresentationFormat>
  <Paragraphs>25</Paragraphs>
  <Slides>14</Slides>
  <Notes>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My New Zealand  trip: Taupo</vt:lpstr>
      <vt:lpstr>My host family and the house</vt:lpstr>
      <vt:lpstr>The farm’s life</vt:lpstr>
      <vt:lpstr>Taupo Intermediate School</vt:lpstr>
      <vt:lpstr>Taupo Intermediate School activities</vt:lpstr>
      <vt:lpstr>Activities with my host family</vt:lpstr>
      <vt:lpstr>Activities with my host family</vt:lpstr>
      <vt:lpstr>Activities with my host family</vt:lpstr>
      <vt:lpstr>Activities with my host family</vt:lpstr>
      <vt:lpstr>I am really going to miss this perfect, beautiful, awesome family!!! </vt:lpstr>
      <vt:lpstr>Diapositive 11</vt:lpstr>
      <vt:lpstr>Diapositive 12</vt:lpstr>
      <vt:lpstr>Diapositive 13</vt:lpstr>
      <vt:lpstr>Diapositive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new-Zealand  trip</dc:title>
  <dc:creator>Admin</dc:creator>
  <cp:lastModifiedBy>admin admin</cp:lastModifiedBy>
  <cp:revision>68</cp:revision>
  <cp:lastPrinted>2016-11-21T10:11:33Z</cp:lastPrinted>
  <dcterms:created xsi:type="dcterms:W3CDTF">2016-11-08T21:56:37Z</dcterms:created>
  <dcterms:modified xsi:type="dcterms:W3CDTF">2016-12-08T02:53:39Z</dcterms:modified>
</cp:coreProperties>
</file>