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464" y="180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1916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13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4444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2527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403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07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73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4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2560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342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413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D7E2E-050B-4561-937A-B7045673FFAE}" type="datetimeFigureOut">
              <a:rPr lang="fr-FR" smtClean="0"/>
              <a:t>05/06/2016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A7E61-9C0D-4FEA-B1F7-09CDFB93635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1918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672" y="33365"/>
            <a:ext cx="1719635" cy="171963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36" y="179512"/>
            <a:ext cx="2019300" cy="226695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025" y="2339752"/>
            <a:ext cx="841525" cy="115875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0888" y="7219231"/>
            <a:ext cx="2619375" cy="1743075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70" y="1475656"/>
            <a:ext cx="5753100" cy="5743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081465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Affichage à l'écran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Cindy</dc:creator>
  <cp:lastModifiedBy>Cindy</cp:lastModifiedBy>
  <cp:revision>2</cp:revision>
  <dcterms:created xsi:type="dcterms:W3CDTF">2016-06-05T05:34:20Z</dcterms:created>
  <dcterms:modified xsi:type="dcterms:W3CDTF">2016-06-05T05:38:31Z</dcterms:modified>
</cp:coreProperties>
</file>