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0" r:id="rId6"/>
    <p:sldId id="264" r:id="rId7"/>
    <p:sldId id="263" r:id="rId8"/>
    <p:sldId id="265" r:id="rId9"/>
    <p:sldId id="261" r:id="rId10"/>
    <p:sldId id="262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082" autoAdjust="0"/>
    <p:restoredTop sz="94660"/>
  </p:normalViewPr>
  <p:slideViewPr>
    <p:cSldViewPr>
      <p:cViewPr>
        <p:scale>
          <a:sx n="75" d="100"/>
          <a:sy n="75" d="100"/>
        </p:scale>
        <p:origin x="-1530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35177-A5F9-4A0B-804D-933E162DCD4C}" type="datetimeFigureOut">
              <a:rPr lang="fr-FR" smtClean="0"/>
              <a:pPr/>
              <a:t>08/12/2016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C41A8-A548-43AB-86E5-9E82A05B42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85847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23FF-E18E-4A94-8D29-737541C743F8}" type="datetime1">
              <a:rPr lang="fr-FR" smtClean="0"/>
              <a:pPr/>
              <a:t>08/12/2016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NZ - Robin COOULY - Classe 501 - 2016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C5EE-994F-40A5-A339-DC79641ABDD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2346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6CB0-C4EC-40A3-ABD3-592759D4847E}" type="datetime1">
              <a:rPr lang="fr-FR" smtClean="0"/>
              <a:pPr/>
              <a:t>08/12/2016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NZ - Robin COOULY - Classe 501 - 2016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C5EE-994F-40A5-A339-DC79641ABDD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619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76D3-2D01-4961-B6A8-277C61C7CAF6}" type="datetime1">
              <a:rPr lang="fr-FR" smtClean="0"/>
              <a:pPr/>
              <a:t>08/12/2016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NZ - Robin COOULY - Classe 501 - 2016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C5EE-994F-40A5-A339-DC79641ABDD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4351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E394-234F-49A8-909C-20F4FD23BAB2}" type="datetime1">
              <a:rPr lang="fr-FR" smtClean="0"/>
              <a:pPr/>
              <a:t>08/12/2016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NZ - Robin COOULY - Classe 501 - 2016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C5EE-994F-40A5-A339-DC79641ABDD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0912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A538-42CB-45BB-9E4B-7444821094FC}" type="datetime1">
              <a:rPr lang="fr-FR" smtClean="0"/>
              <a:pPr/>
              <a:t>08/12/2016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NZ - Robin COOULY - Classe 501 - 2016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C5EE-994F-40A5-A339-DC79641ABDD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6367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C520-049C-4300-92B6-8E84CE12DA85}" type="datetime1">
              <a:rPr lang="fr-FR" smtClean="0"/>
              <a:pPr/>
              <a:t>08/12/2016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NZ - Robin COOULY - Classe 501 - 2016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C5EE-994F-40A5-A339-DC79641ABDD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2787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745F-7E43-471A-A530-8D26A882549B}" type="datetime1">
              <a:rPr lang="fr-FR" smtClean="0"/>
              <a:pPr/>
              <a:t>08/12/2016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NZ - Robin COOULY - Classe 501 - 2016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C5EE-994F-40A5-A339-DC79641ABDD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4779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8675-B670-409B-BDFC-15FF28D879AF}" type="datetime1">
              <a:rPr lang="fr-FR" smtClean="0"/>
              <a:pPr/>
              <a:t>08/12/2016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NZ - Robin COOULY - Classe 501 - 2016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C5EE-994F-40A5-A339-DC79641ABDD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5732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9099-8DD7-4DE3-B59A-A568F2AF51BB}" type="datetime1">
              <a:rPr lang="fr-FR" smtClean="0"/>
              <a:pPr/>
              <a:t>08/12/2016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NZ - Robin COOULY - Classe 501 - 2016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C5EE-994F-40A5-A339-DC79641ABDD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6382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6DBA-6EF7-4AD7-B041-346BF8402D8D}" type="datetime1">
              <a:rPr lang="fr-FR" smtClean="0"/>
              <a:pPr/>
              <a:t>08/12/2016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NZ - Robin COOULY - Classe 501 - 2016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C5EE-994F-40A5-A339-DC79641ABDD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82721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9530-63A9-4ECA-AE4F-F46F146C9CD8}" type="datetime1">
              <a:rPr lang="fr-FR" smtClean="0"/>
              <a:pPr/>
              <a:t>08/12/2016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NZ - Robin COOULY - Classe 501 - 2016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C5EE-994F-40A5-A339-DC79641ABDD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2046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74B16-F60F-4E13-AB7A-4FC2D0D24DB3}" type="datetime1">
              <a:rPr lang="fr-FR" smtClean="0"/>
              <a:pPr/>
              <a:t>08/12/2016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Projet NZ - Robin COOULY - Classe 501 - 2016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CC5EE-994F-40A5-A339-DC79641ABDD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4017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hroniquesduvastemonde.com/wp-content/uploads/2012/04/drapeau-nouvelle-zelande_00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21533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644008" y="249322"/>
            <a:ext cx="44295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en-NZ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uring </a:t>
            </a:r>
            <a:r>
              <a:rPr lang="en-NZ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 trip in </a:t>
            </a:r>
            <a:r>
              <a:rPr lang="en-NZ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Taupo</a:t>
            </a:r>
            <a:r>
              <a:rPr lang="en-NZ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NZ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</a:t>
            </a:r>
            <a:r>
              <a:rPr lang="en-NZ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discovered a </a:t>
            </a:r>
            <a:r>
              <a:rPr lang="en-NZ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lot </a:t>
            </a:r>
            <a:r>
              <a:rPr lang="en-NZ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NZ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different  </a:t>
            </a:r>
            <a:r>
              <a:rPr lang="en-NZ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aspects of the culture and of the population of New Zealand.</a:t>
            </a:r>
          </a:p>
        </p:txBody>
      </p:sp>
      <p:pic>
        <p:nvPicPr>
          <p:cNvPr id="7" name="Picture 3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1157" y="3421549"/>
            <a:ext cx="3952432" cy="2743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734846" y="6457372"/>
            <a:ext cx="3320008" cy="365125"/>
          </a:xfrm>
        </p:spPr>
        <p:txBody>
          <a:bodyPr/>
          <a:lstStyle/>
          <a:p>
            <a:r>
              <a:rPr lang="fr-FR" b="1" dirty="0" smtClean="0"/>
              <a:t>Projet NZ - Robin COULY - Classe 501 - 2016</a:t>
            </a:r>
            <a:endParaRPr lang="fr-FR" b="1" dirty="0"/>
          </a:p>
        </p:txBody>
      </p:sp>
      <p:sp>
        <p:nvSpPr>
          <p:cNvPr id="10" name="Rectangle 9"/>
          <p:cNvSpPr/>
          <p:nvPr/>
        </p:nvSpPr>
        <p:spPr>
          <a:xfrm>
            <a:off x="179512" y="3542626"/>
            <a:ext cx="31683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Culture, people, nature and language are so different </a:t>
            </a:r>
            <a:r>
              <a:rPr lang="en-NZ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from  </a:t>
            </a:r>
            <a:r>
              <a:rPr lang="en-NZ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ours. </a:t>
            </a:r>
            <a:endParaRPr lang="fr-FR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http://md1.libe.com/photo/679133-07a66099fc2689f4de33b54fe68f9091_large.jpg?modified_at=1411382423&amp;width=75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73677"/>
            <a:ext cx="2799715" cy="1837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4865796"/>
              </p:ext>
            </p:extLst>
          </p:nvPr>
        </p:nvGraphicFramePr>
        <p:xfrm>
          <a:off x="8595123" y="6411367"/>
          <a:ext cx="478465" cy="39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465"/>
              </a:tblGrid>
              <a:tr h="39151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0558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865" y="450280"/>
            <a:ext cx="3513827" cy="2797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923928" y="548680"/>
            <a:ext cx="41747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N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Taine’s parents brought us to </a:t>
            </a:r>
            <a:r>
              <a:rPr lang="en-NZ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Rotorua</a:t>
            </a:r>
            <a:r>
              <a:rPr lang="en-N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NZ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356992"/>
            <a:ext cx="3729851" cy="2725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C5EE-994F-40A5-A339-DC79641ABDD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9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734846" y="6457372"/>
            <a:ext cx="3320008" cy="365125"/>
          </a:xfrm>
        </p:spPr>
        <p:txBody>
          <a:bodyPr/>
          <a:lstStyle/>
          <a:p>
            <a:r>
              <a:rPr lang="fr-FR" b="1" dirty="0" smtClean="0"/>
              <a:t>Projet NZ - Robin COULY - Classe 501 - 2016</a:t>
            </a:r>
            <a:endParaRPr lang="fr-FR" b="1" dirty="0"/>
          </a:p>
        </p:txBody>
      </p:sp>
      <p:sp>
        <p:nvSpPr>
          <p:cNvPr id="10" name="Rectangle 9"/>
          <p:cNvSpPr/>
          <p:nvPr/>
        </p:nvSpPr>
        <p:spPr>
          <a:xfrm>
            <a:off x="278416" y="3356992"/>
            <a:ext cx="41747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N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did a very funny sport : Luge.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NZ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N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NZ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went </a:t>
            </a:r>
            <a:r>
              <a:rPr lang="en-N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also biking </a:t>
            </a:r>
            <a:r>
              <a:rPr lang="en-NZ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town with Taine’s friend and his brother. </a:t>
            </a:r>
            <a:endParaRPr lang="en-NZ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39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9872" y="911484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N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also went to the radio station. </a:t>
            </a:r>
          </a:p>
        </p:txBody>
      </p:sp>
      <p:pic>
        <p:nvPicPr>
          <p:cNvPr id="3" name="Picture 2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620688"/>
            <a:ext cx="3312368" cy="2846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oneTexte 3"/>
          <p:cNvSpPr txBox="1"/>
          <p:nvPr/>
        </p:nvSpPr>
        <p:spPr>
          <a:xfrm>
            <a:off x="1716708" y="4725144"/>
            <a:ext cx="51845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 smtClean="0"/>
              <a:t> </a:t>
            </a:r>
            <a:r>
              <a:rPr lang="fr-FR" sz="11500" dirty="0" smtClean="0">
                <a:solidFill>
                  <a:srgbClr val="FFC000"/>
                </a:solidFill>
                <a:latin typeface="Chiller" panose="04020404031007020602" pitchFamily="82" charset="0"/>
              </a:rPr>
              <a:t>THE END </a:t>
            </a:r>
            <a:endParaRPr lang="fr-FR" sz="11500" dirty="0">
              <a:solidFill>
                <a:srgbClr val="FFC000"/>
              </a:solidFill>
              <a:latin typeface="Chiller" panose="04020404031007020602" pitchFamily="82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C5EE-994F-40A5-A339-DC79641ABDD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7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734846" y="6457372"/>
            <a:ext cx="3320008" cy="365125"/>
          </a:xfrm>
        </p:spPr>
        <p:txBody>
          <a:bodyPr/>
          <a:lstStyle/>
          <a:p>
            <a:r>
              <a:rPr lang="fr-FR" b="1" dirty="0" smtClean="0"/>
              <a:t>Projet NZ - Robin COULY - Classe 501 - 2016</a:t>
            </a:r>
            <a:endParaRPr lang="fr-FR" b="1" dirty="0"/>
          </a:p>
        </p:txBody>
      </p:sp>
      <p:pic>
        <p:nvPicPr>
          <p:cNvPr id="5122" name="Picture 2" descr="C:\Users\USER\Desktop\robin et jaimi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4919" y="1772816"/>
            <a:ext cx="2539129" cy="2759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021312" y="1893763"/>
            <a:ext cx="3600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N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journalist asked me questions about the reasons of my trip. </a:t>
            </a: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NZ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N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was </a:t>
            </a:r>
            <a:r>
              <a:rPr lang="en-NZ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</a:t>
            </a:r>
            <a:r>
              <a:rPr lang="en-N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cool !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xmlns="" val="353601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photo de la new zealand en car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1" y="188640"/>
            <a:ext cx="7992888" cy="62646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llipse 7"/>
          <p:cNvSpPr/>
          <p:nvPr/>
        </p:nvSpPr>
        <p:spPr>
          <a:xfrm>
            <a:off x="6156176" y="2132856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734846" y="6457372"/>
            <a:ext cx="3320008" cy="365125"/>
          </a:xfrm>
        </p:spPr>
        <p:txBody>
          <a:bodyPr/>
          <a:lstStyle/>
          <a:p>
            <a:r>
              <a:rPr lang="fr-FR" b="1" dirty="0" smtClean="0"/>
              <a:t>Projet NZ - Robin COULY - Classe 501 - 2016</a:t>
            </a:r>
            <a:endParaRPr lang="fr-FR" b="1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5700716"/>
              </p:ext>
            </p:extLst>
          </p:nvPr>
        </p:nvGraphicFramePr>
        <p:xfrm>
          <a:off x="8595123" y="6411367"/>
          <a:ext cx="478465" cy="39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465"/>
              </a:tblGrid>
              <a:tr h="39151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880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Image result for Rugby new zeala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6737" y="3595608"/>
            <a:ext cx="4737963" cy="2620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1" descr="Image result for photo de mountain biking in taupo in new zealand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823" y="1306535"/>
            <a:ext cx="2123440" cy="1712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2" descr="Image result for photo de shopping in taupo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1859" y="1774596"/>
            <a:ext cx="2736304" cy="1346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3" descr="Image result for photo de shopping in taupo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1226" y="103406"/>
            <a:ext cx="3960439" cy="173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Image result for luge rotorua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843" y="116632"/>
            <a:ext cx="2333625" cy="1409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cxnSp>
        <p:nvCxnSpPr>
          <p:cNvPr id="8" name="Straight Connector 5"/>
          <p:cNvCxnSpPr/>
          <p:nvPr/>
        </p:nvCxnSpPr>
        <p:spPr>
          <a:xfrm flipV="1">
            <a:off x="1818640" y="8492490"/>
            <a:ext cx="3533775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31916" y="3178292"/>
            <a:ext cx="38311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NZ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</a:t>
            </a:r>
            <a:r>
              <a:rPr lang="en-NZ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Zealand, </a:t>
            </a:r>
            <a:r>
              <a:rPr lang="en-NZ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 activities were </a:t>
            </a:r>
            <a:r>
              <a:rPr lang="en-NZ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r>
              <a:rPr lang="en-NZ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NZ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NZ" sz="3200" b="1" dirty="0" smtClean="0">
                <a:solidFill>
                  <a:srgbClr val="FFC000"/>
                </a:solidFill>
              </a:rPr>
              <a:t>.</a:t>
            </a:r>
            <a:r>
              <a:rPr lang="en-NZ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mountain </a:t>
            </a:r>
            <a:r>
              <a:rPr lang="en-NZ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biking, </a:t>
            </a:r>
            <a:r>
              <a:rPr lang="en-NZ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NZ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NZ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NZ" sz="3200" b="1" dirty="0" smtClean="0">
                <a:solidFill>
                  <a:srgbClr val="FFC000"/>
                </a:solidFill>
              </a:rPr>
              <a:t>.</a:t>
            </a:r>
            <a:r>
              <a:rPr lang="en-NZ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shopping</a:t>
            </a:r>
            <a:r>
              <a:rPr lang="en-NZ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NZ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NZ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NZ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NZ" sz="3200" b="1" dirty="0" smtClean="0">
                <a:solidFill>
                  <a:srgbClr val="FFC000"/>
                </a:solidFill>
              </a:rPr>
              <a:t>.</a:t>
            </a:r>
            <a:r>
              <a:rPr lang="en-NZ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swimming</a:t>
            </a:r>
            <a:r>
              <a:rPr lang="en-NZ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NZ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NZ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NZ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NZ" sz="3200" b="1" dirty="0" smtClean="0">
                <a:solidFill>
                  <a:srgbClr val="FFC000"/>
                </a:solidFill>
              </a:rPr>
              <a:t>.</a:t>
            </a:r>
            <a:r>
              <a:rPr lang="en-NZ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luge </a:t>
            </a:r>
            <a:r>
              <a:rPr lang="en-NZ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NZ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rugby. </a:t>
            </a:r>
            <a:endParaRPr lang="fr-FR" sz="4000" b="1" i="1" dirty="0">
              <a:solidFill>
                <a:srgbClr val="FFC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42468" y="116632"/>
            <a:ext cx="23887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NZ" sz="32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My activities in New Zealand</a:t>
            </a:r>
            <a:endParaRPr lang="fr-FR" sz="3200" b="1" dirty="0">
              <a:solidFill>
                <a:srgbClr val="FFC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734846" y="6457372"/>
            <a:ext cx="3320008" cy="365125"/>
          </a:xfrm>
        </p:spPr>
        <p:txBody>
          <a:bodyPr/>
          <a:lstStyle/>
          <a:p>
            <a:r>
              <a:rPr lang="fr-FR" b="1" dirty="0" smtClean="0"/>
              <a:t>Projet NZ - Robin COULY - Classe 501 - 2016</a:t>
            </a:r>
            <a:endParaRPr lang="fr-FR" b="1" dirty="0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5827162"/>
              </p:ext>
            </p:extLst>
          </p:nvPr>
        </p:nvGraphicFramePr>
        <p:xfrm>
          <a:off x="8595123" y="6411367"/>
          <a:ext cx="478465" cy="39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465"/>
              </a:tblGrid>
              <a:tr h="39151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4788024" y="2896502"/>
            <a:ext cx="3695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4800" b="1" i="1" dirty="0" smtClean="0">
                <a:solidFill>
                  <a:srgbClr val="FFC000"/>
                </a:solidFill>
              </a:rPr>
              <a:t>It was great ! </a:t>
            </a:r>
            <a:endParaRPr lang="fr-FR" sz="48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242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age result for taupo intermediate school phot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8807" y="906979"/>
            <a:ext cx="5724525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942822" y="260644"/>
            <a:ext cx="54364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838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838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838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838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838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38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38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38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38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38325" algn="l"/>
              </a:tabLst>
            </a:pPr>
            <a:r>
              <a:rPr kumimoji="0" lang="en-NZ" altLang="fr-FR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My New </a:t>
            </a:r>
            <a:r>
              <a:rPr kumimoji="0" lang="en-NZ" altLang="fr-FR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Zealand</a:t>
            </a:r>
            <a:r>
              <a:rPr kumimoji="0" lang="en-NZ" altLang="fr-FR" sz="36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NZ" altLang="fr-FR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school</a:t>
            </a:r>
            <a:endParaRPr kumimoji="0" lang="en-NZ" alt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0444" y="2365286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N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en-N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 New Zealand school’s name was </a:t>
            </a:r>
            <a:r>
              <a:rPr lang="en-NZ" sz="2400" b="1" dirty="0" err="1">
                <a:solidFill>
                  <a:srgbClr val="FFC000"/>
                </a:solidFill>
              </a:rPr>
              <a:t>Taupo</a:t>
            </a:r>
            <a:r>
              <a:rPr lang="en-NZ" sz="2400" b="1" dirty="0">
                <a:solidFill>
                  <a:srgbClr val="FFC000"/>
                </a:solidFill>
              </a:rPr>
              <a:t> Intermediate </a:t>
            </a:r>
            <a:r>
              <a:rPr lang="en-NZ" sz="2400" b="1" dirty="0" smtClean="0">
                <a:solidFill>
                  <a:srgbClr val="FFC000"/>
                </a:solidFill>
              </a:rPr>
              <a:t>school. </a:t>
            </a:r>
            <a:br>
              <a:rPr lang="en-NZ" sz="2400" b="1" dirty="0" smtClean="0">
                <a:solidFill>
                  <a:srgbClr val="FFC000"/>
                </a:solidFill>
              </a:rPr>
            </a:br>
            <a:r>
              <a:rPr lang="en-N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</a:t>
            </a:r>
            <a:r>
              <a:rPr lang="en-N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school is very different </a:t>
            </a:r>
            <a:r>
              <a:rPr lang="en-N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from </a:t>
            </a:r>
            <a:r>
              <a:rPr lang="en-N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mine.</a:t>
            </a:r>
          </a:p>
          <a:p>
            <a:pPr>
              <a:buClr>
                <a:srgbClr val="FFC000"/>
              </a:buClr>
            </a:pPr>
            <a:endParaRPr lang="en-NZ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N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N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</a:t>
            </a:r>
            <a:r>
              <a:rPr lang="en-N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school, </a:t>
            </a:r>
            <a:r>
              <a:rPr lang="en-N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can go barefoot and there is </a:t>
            </a:r>
            <a:r>
              <a:rPr lang="en-N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school restaurant.  </a:t>
            </a:r>
            <a:r>
              <a:rPr lang="en-N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Students </a:t>
            </a:r>
            <a:r>
              <a:rPr lang="en-N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take their </a:t>
            </a:r>
            <a:r>
              <a:rPr lang="en-N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lunch box. </a:t>
            </a:r>
            <a:r>
              <a:rPr lang="en-N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N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N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N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</a:t>
            </a:r>
            <a:r>
              <a:rPr lang="en-N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Zealand schools</a:t>
            </a:r>
            <a:r>
              <a:rPr lang="en-N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students </a:t>
            </a:r>
            <a:r>
              <a:rPr lang="en-N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</a:t>
            </a:r>
            <a:r>
              <a:rPr lang="en-N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 </a:t>
            </a:r>
            <a:r>
              <a:rPr lang="en-N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 </a:t>
            </a:r>
            <a:r>
              <a:rPr lang="en-N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much as we do in New Caledonia. They </a:t>
            </a:r>
            <a:r>
              <a:rPr lang="en-N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start </a:t>
            </a:r>
            <a:r>
              <a:rPr lang="en-N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their lessons at </a:t>
            </a:r>
            <a:r>
              <a:rPr lang="en-N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8H45am and they finish at </a:t>
            </a:r>
            <a:r>
              <a:rPr lang="en-N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3pm.</a:t>
            </a:r>
          </a:p>
          <a:p>
            <a:pPr>
              <a:buClr>
                <a:srgbClr val="FFC000"/>
              </a:buClr>
            </a:pPr>
            <a:endParaRPr lang="en-NZ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N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N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 billet’s </a:t>
            </a:r>
            <a:r>
              <a:rPr lang="en-N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school there were </a:t>
            </a:r>
            <a:r>
              <a:rPr lang="en-N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lot </a:t>
            </a:r>
            <a:r>
              <a:rPr lang="en-N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various sports proposed, </a:t>
            </a:r>
            <a:r>
              <a:rPr lang="en-N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more than in </a:t>
            </a:r>
            <a:r>
              <a:rPr lang="en-N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 own school</a:t>
            </a:r>
            <a:r>
              <a:rPr lang="en-N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N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was cool </a:t>
            </a:r>
            <a:r>
              <a:rPr lang="en-N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because they can play </a:t>
            </a:r>
            <a:r>
              <a:rPr lang="en-N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every </a:t>
            </a:r>
            <a:r>
              <a:rPr lang="en-N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sport and they can take a ball </a:t>
            </a:r>
            <a:r>
              <a:rPr lang="en-N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during school time.</a:t>
            </a: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FFC000"/>
              </a:buClr>
            </a:pPr>
            <a:r>
              <a:rPr lang="en-N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 descr="C:\Users\USER\Desktop\DEVOIRS ROBIN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734846" y="6457372"/>
            <a:ext cx="3320008" cy="365125"/>
          </a:xfrm>
        </p:spPr>
        <p:txBody>
          <a:bodyPr/>
          <a:lstStyle/>
          <a:p>
            <a:r>
              <a:rPr lang="fr-FR" b="1" dirty="0" smtClean="0"/>
              <a:t>Projet NZ - Robin COULY - Classe 501 - 2016</a:t>
            </a:r>
            <a:endParaRPr lang="fr-FR" b="1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79892121"/>
              </p:ext>
            </p:extLst>
          </p:nvPr>
        </p:nvGraphicFramePr>
        <p:xfrm>
          <a:off x="8595123" y="6411367"/>
          <a:ext cx="478465" cy="39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465"/>
              </a:tblGrid>
              <a:tr h="39151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1668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834971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N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N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 </a:t>
            </a:r>
            <a:r>
              <a:rPr lang="en-N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first family</a:t>
            </a:r>
            <a:r>
              <a:rPr lang="en-N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I </a:t>
            </a:r>
            <a:r>
              <a:rPr lang="en-N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lived </a:t>
            </a:r>
            <a:r>
              <a:rPr lang="en-N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a farm. </a:t>
            </a:r>
            <a:endParaRPr lang="en-NZ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N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</a:t>
            </a:r>
            <a:r>
              <a:rPr lang="en-N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farm was cool because there was a lot of space and in New Caledonia I live in </a:t>
            </a:r>
            <a:r>
              <a:rPr lang="en-N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town </a:t>
            </a:r>
            <a:r>
              <a:rPr lang="en-N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in a flat. </a:t>
            </a:r>
            <a:endParaRPr lang="en-NZ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5936" y="188639"/>
            <a:ext cx="5148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36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My life in the </a:t>
            </a:r>
            <a:r>
              <a:rPr lang="en-NZ" sz="36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first family</a:t>
            </a:r>
            <a:endParaRPr lang="fr-FR" sz="3600" b="1" dirty="0">
              <a:solidFill>
                <a:srgbClr val="FFC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Picture 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710" y="422084"/>
            <a:ext cx="4015258" cy="2718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79512" y="3140968"/>
            <a:ext cx="41044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N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 my </a:t>
            </a:r>
            <a:r>
              <a:rPr lang="en-N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first family, we went to the lake on the </a:t>
            </a:r>
            <a:r>
              <a:rPr lang="en-N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boat. We also went shopping</a:t>
            </a:r>
            <a:r>
              <a:rPr lang="en-N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mountain </a:t>
            </a:r>
            <a:r>
              <a:rPr lang="en-N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biking.</a:t>
            </a: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N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was also lucky to play </a:t>
            </a:r>
            <a:r>
              <a:rPr lang="en-N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rugby because Jamie </a:t>
            </a:r>
            <a:r>
              <a:rPr lang="en-N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a rugby player. </a:t>
            </a: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N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 </a:t>
            </a:r>
            <a:r>
              <a:rPr lang="en-N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first family was really </a:t>
            </a:r>
            <a:r>
              <a:rPr lang="en-N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friendly.</a:t>
            </a:r>
            <a:endParaRPr lang="fr-F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1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3485193"/>
            <a:ext cx="3703593" cy="2797547"/>
          </a:xfrm>
          <a:prstGeom prst="rect">
            <a:avLst/>
          </a:prstGeom>
        </p:spPr>
      </p:pic>
      <p:sp>
        <p:nvSpPr>
          <p:cNvPr id="11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734846" y="6457372"/>
            <a:ext cx="3320008" cy="365125"/>
          </a:xfrm>
        </p:spPr>
        <p:txBody>
          <a:bodyPr/>
          <a:lstStyle/>
          <a:p>
            <a:r>
              <a:rPr lang="fr-FR" b="1" dirty="0" smtClean="0"/>
              <a:t>Projet NZ - Robin COULY - Classe 501 - 2016</a:t>
            </a:r>
            <a:endParaRPr lang="fr-FR" b="1" dirty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2934517"/>
              </p:ext>
            </p:extLst>
          </p:nvPr>
        </p:nvGraphicFramePr>
        <p:xfrm>
          <a:off x="8595123" y="6411367"/>
          <a:ext cx="478465" cy="39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465"/>
              </a:tblGrid>
              <a:tr h="39151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696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663" y="2636912"/>
            <a:ext cx="5668868" cy="2831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699792" y="409888"/>
            <a:ext cx="31777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N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These are some photos </a:t>
            </a:r>
            <a:r>
              <a:rPr lang="en-N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from </a:t>
            </a:r>
            <a:r>
              <a:rPr lang="en-N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 boat trip on </a:t>
            </a:r>
            <a:r>
              <a:rPr lang="en-NZ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Taupo’s</a:t>
            </a:r>
            <a:r>
              <a:rPr lang="en-N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N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lake. </a:t>
            </a:r>
          </a:p>
        </p:txBody>
      </p:sp>
      <p:pic>
        <p:nvPicPr>
          <p:cNvPr id="4" name="Picture 1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390497" y="580864"/>
            <a:ext cx="2348880" cy="1187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0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79138" y="728226"/>
            <a:ext cx="1944216" cy="1297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0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199968" y="1623265"/>
            <a:ext cx="4963329" cy="2536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683568" y="5589240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N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was a great time shared with Jaimie’s family ! </a:t>
            </a:r>
            <a:r>
              <a:rPr lang="en-N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NZ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NZ - Robin COOULY - Classe 501 - 2016</a:t>
            </a:r>
            <a:endParaRPr lang="fr-FR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8786289"/>
              </p:ext>
            </p:extLst>
          </p:nvPr>
        </p:nvGraphicFramePr>
        <p:xfrm>
          <a:off x="8595123" y="6411367"/>
          <a:ext cx="478465" cy="39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465"/>
              </a:tblGrid>
              <a:tr h="39151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7469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0722" y="164490"/>
            <a:ext cx="4113525" cy="3480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360" y="164490"/>
            <a:ext cx="2456363" cy="1896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18797" y="4027769"/>
            <a:ext cx="482926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NZ" sz="2800" b="1" dirty="0" err="1" smtClean="0">
                <a:solidFill>
                  <a:srgbClr val="FFC000"/>
                </a:solidFill>
              </a:rPr>
              <a:t>Rotorua</a:t>
            </a:r>
            <a:r>
              <a:rPr lang="en-NZ" sz="2800" b="1" dirty="0" smtClean="0">
                <a:solidFill>
                  <a:srgbClr val="FFC000"/>
                </a:solidFill>
              </a:rPr>
              <a:t> is a very exceptional place </a:t>
            </a:r>
            <a:r>
              <a:rPr lang="en-N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it’s wonderful but it smells very bad ! </a:t>
            </a:r>
            <a:br>
              <a:rPr lang="en-N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N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smoke that comes from earth is the result of a volcanic system. </a:t>
            </a:r>
            <a:br>
              <a:rPr lang="en-N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N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was very </a:t>
            </a:r>
            <a:r>
              <a:rPr lang="en-N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impressive </a:t>
            </a:r>
            <a:r>
              <a:rPr lang="en-N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! </a:t>
            </a:r>
          </a:p>
        </p:txBody>
      </p:sp>
      <p:pic>
        <p:nvPicPr>
          <p:cNvPr id="7" name="Picture 2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797" y="2085355"/>
            <a:ext cx="2287487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164490"/>
            <a:ext cx="3153787" cy="1896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9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3592303"/>
            <a:ext cx="3718431" cy="2859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NZ - Robin COOULY - Classe 501 - 2016</a:t>
            </a:r>
            <a:endParaRPr lang="fr-FR"/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6352197"/>
              </p:ext>
            </p:extLst>
          </p:nvPr>
        </p:nvGraphicFramePr>
        <p:xfrm>
          <a:off x="8595123" y="6411367"/>
          <a:ext cx="478465" cy="39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465"/>
              </a:tblGrid>
              <a:tr h="39151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020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76672"/>
            <a:ext cx="3081779" cy="2869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3212976"/>
            <a:ext cx="4305915" cy="3229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832624" y="620688"/>
            <a:ext cx="48292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NZ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went </a:t>
            </a:r>
            <a:r>
              <a:rPr lang="en-NZ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mountain </a:t>
            </a:r>
            <a:r>
              <a:rPr lang="en-NZ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biking with Jaime and his friend.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NZ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was </a:t>
            </a:r>
            <a:r>
              <a:rPr lang="en-NZ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great!</a:t>
            </a:r>
            <a:endParaRPr lang="en-NZ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3334028"/>
            <a:ext cx="32210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N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 we went </a:t>
            </a:r>
            <a:r>
              <a:rPr lang="en-N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mountain </a:t>
            </a:r>
            <a:r>
              <a:rPr lang="en-N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biking, I saw the water fall. </a:t>
            </a:r>
            <a:br>
              <a:rPr lang="en-N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NZ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N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was </a:t>
            </a:r>
            <a:r>
              <a:rPr lang="en-N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 much </a:t>
            </a:r>
            <a:r>
              <a:rPr lang="en-N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 and so beautiful ! 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fr-FR" dirty="0" smtClean="0"/>
              <a:t>Projet NZ - Robin COOULY - Classe 501 - 2016</a:t>
            </a:r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7307343"/>
              </p:ext>
            </p:extLst>
          </p:nvPr>
        </p:nvGraphicFramePr>
        <p:xfrm>
          <a:off x="8595123" y="6411367"/>
          <a:ext cx="478465" cy="39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465"/>
              </a:tblGrid>
              <a:tr h="39151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5888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97346"/>
            <a:ext cx="65344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36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My second </a:t>
            </a:r>
            <a:r>
              <a:rPr lang="en-NZ" sz="36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family</a:t>
            </a:r>
            <a:br>
              <a:rPr lang="en-NZ" sz="36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fr-FR" sz="3600" b="1" dirty="0">
              <a:solidFill>
                <a:srgbClr val="FFC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N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spent more time in my second family than in the first one, because I wanted </a:t>
            </a:r>
            <a:r>
              <a:rPr lang="en-N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stay longer in New Zealand. </a:t>
            </a:r>
            <a:r>
              <a:rPr lang="en-N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love New Zealand.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NZ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N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 billet’s name was Taine</a:t>
            </a:r>
            <a:r>
              <a:rPr lang="en-N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 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NZ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N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Every day, </a:t>
            </a:r>
            <a:r>
              <a:rPr lang="en-N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</a:t>
            </a:r>
            <a:r>
              <a:rPr lang="en-N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went </a:t>
            </a:r>
            <a:r>
              <a:rPr lang="en-N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him </a:t>
            </a:r>
            <a:r>
              <a:rPr lang="en-N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 school in </a:t>
            </a:r>
            <a:r>
              <a:rPr lang="en-N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his classroom </a:t>
            </a:r>
            <a:r>
              <a:rPr lang="en-N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order to improve my English. </a:t>
            </a:r>
          </a:p>
        </p:txBody>
      </p:sp>
      <p:pic>
        <p:nvPicPr>
          <p:cNvPr id="4100" name="Picture 4" descr="C:\Users\USER\Desktop\DEVOIRS ROBIN\15139736_312357615830064_1141323970_n.pn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1961411" cy="301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3161" y="4725144"/>
            <a:ext cx="82427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N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 </a:t>
            </a:r>
            <a:r>
              <a:rPr lang="en-N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second stay was </a:t>
            </a:r>
            <a:r>
              <a:rPr lang="en-N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also really </a:t>
            </a:r>
            <a:r>
              <a:rPr lang="en-N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cool because I learnt a lot of </a:t>
            </a:r>
            <a:r>
              <a:rPr lang="en-N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English. 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N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also discovered many aspects of what </a:t>
            </a:r>
            <a:r>
              <a:rPr lang="en-N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N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family life </a:t>
            </a:r>
            <a:r>
              <a:rPr lang="en-N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 be in </a:t>
            </a:r>
            <a:r>
              <a:rPr lang="en-N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New Zealand.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NZ - Robin COOULY - Classe 501 - 2016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C5EE-994F-40A5-A339-DC79641ABDD3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0981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434</Words>
  <Application>Microsoft Office PowerPoint</Application>
  <PresentationFormat>Affichage à l'écran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admin admin</cp:lastModifiedBy>
  <cp:revision>34</cp:revision>
  <cp:lastPrinted>2016-11-21T08:41:37Z</cp:lastPrinted>
  <dcterms:created xsi:type="dcterms:W3CDTF">2016-11-21T04:15:15Z</dcterms:created>
  <dcterms:modified xsi:type="dcterms:W3CDTF">2016-12-07T22:07:54Z</dcterms:modified>
</cp:coreProperties>
</file>