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omments/comment8.xml" ContentType="application/vnd.openxmlformats-officedocument.presentationml.comments+xml"/>
  <Override PartName="/ppt/comments/comment17.xml" ContentType="application/vnd.openxmlformats-officedocument.presentationml.comment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omments/comment6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5.xml" ContentType="application/vnd.openxmlformats-officedocument.presentationml.comment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s/comment11.xml" ContentType="application/vnd.openxmlformats-officedocument.presentationml.comment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9.xml" ContentType="application/vnd.openxmlformats-officedocument.presentationml.comment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omments/comment7.xml" ContentType="application/vnd.openxmlformats-officedocument.presentationml.comments+xml"/>
  <Override PartName="/ppt/comments/comment16.xml" ContentType="application/vnd.openxmlformats-officedocument.presentationml.comment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5.xml" ContentType="application/vnd.openxmlformats-officedocument.presentationml.comments+xml"/>
  <Override PartName="/ppt/comments/comment14.xml" ContentType="application/vnd.openxmlformats-officedocument.presentationml.comment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omments/comment3.xml" ContentType="application/vnd.openxmlformats-officedocument.presentationml.comments+xml"/>
  <Override PartName="/ppt/comments/comment12.xml" ContentType="application/vnd.openxmlformats-officedocument.presentationml.comment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comments/comment10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7" r:id="rId1"/>
  </p:sldMasterIdLst>
  <p:notesMasterIdLst>
    <p:notesMasterId r:id="rId38"/>
  </p:notesMasterIdLst>
  <p:sldIdLst>
    <p:sldId id="256" r:id="rId2"/>
    <p:sldId id="260" r:id="rId3"/>
    <p:sldId id="289" r:id="rId4"/>
    <p:sldId id="257" r:id="rId5"/>
    <p:sldId id="268" r:id="rId6"/>
    <p:sldId id="267" r:id="rId7"/>
    <p:sldId id="269" r:id="rId8"/>
    <p:sldId id="271" r:id="rId9"/>
    <p:sldId id="274" r:id="rId10"/>
    <p:sldId id="275" r:id="rId11"/>
    <p:sldId id="290" r:id="rId12"/>
    <p:sldId id="276" r:id="rId13"/>
    <p:sldId id="277" r:id="rId14"/>
    <p:sldId id="278" r:id="rId15"/>
    <p:sldId id="279" r:id="rId16"/>
    <p:sldId id="280" r:id="rId17"/>
    <p:sldId id="283" r:id="rId18"/>
    <p:sldId id="287" r:id="rId19"/>
    <p:sldId id="296" r:id="rId20"/>
    <p:sldId id="281" r:id="rId21"/>
    <p:sldId id="307" r:id="rId22"/>
    <p:sldId id="293" r:id="rId23"/>
    <p:sldId id="308" r:id="rId24"/>
    <p:sldId id="309" r:id="rId25"/>
    <p:sldId id="284" r:id="rId26"/>
    <p:sldId id="285" r:id="rId27"/>
    <p:sldId id="288" r:id="rId28"/>
    <p:sldId id="297" r:id="rId29"/>
    <p:sldId id="298" r:id="rId30"/>
    <p:sldId id="304" r:id="rId31"/>
    <p:sldId id="301" r:id="rId32"/>
    <p:sldId id="302" r:id="rId33"/>
    <p:sldId id="303" r:id="rId34"/>
    <p:sldId id="305" r:id="rId35"/>
    <p:sldId id="310" r:id="rId36"/>
    <p:sldId id="30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1:17:26.855" idx="1">
    <p:pos x="10" y="10"/>
    <p:text/>
    <p:extLst>
      <p:ext uri="{C676402C-5697-4E1C-873F-D02D1690AC5C}">
        <p15:threadingInfo xmlns:p15="http://schemas.microsoft.com/office/powerpoint/2012/main" xmlns="" timeZoneBias="-7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7DF06-CD56-43F8-86B7-498F0CF6415B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7342F-3169-4415-B2EC-15E148A81DF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8163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3318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5513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0044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34243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7333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08373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695443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64143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88988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71015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09856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29192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13104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21373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28149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2992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C781-1159-401F-8D93-3F5CF89739AF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9F2A74-1D20-4D47-861A-33D0C48367EF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496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  <p:sldLayoutId id="2147484172" r:id="rId15"/>
    <p:sldLayoutId id="21474841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4.xml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5.xml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comments" Target="../comments/comment1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comments" Target="../comments/comment1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6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25924">
            <a:off x="2196265" y="396472"/>
            <a:ext cx="2545082" cy="1272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4494" y="2340720"/>
            <a:ext cx="6449746" cy="2544359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Forte" panose="03060902040502070203" pitchFamily="66" charset="0"/>
              </a:rPr>
              <a:t>  My trip in</a:t>
            </a:r>
            <a:br>
              <a:rPr lang="en-US" sz="8000" dirty="0" smtClean="0">
                <a:latin typeface="Forte" panose="03060902040502070203" pitchFamily="66" charset="0"/>
              </a:rPr>
            </a:br>
            <a:r>
              <a:rPr lang="en-US" sz="8000" dirty="0" smtClean="0">
                <a:latin typeface="Forte" panose="03060902040502070203" pitchFamily="66" charset="0"/>
              </a:rPr>
              <a:t> New Zealand</a:t>
            </a:r>
            <a:endParaRPr lang="en-NZ" sz="8000" dirty="0">
              <a:latin typeface="Forte" panose="0306090204050207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2465">
            <a:off x="1669607" y="5126961"/>
            <a:ext cx="2240419" cy="1487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6569">
            <a:off x="5165030" y="1127420"/>
            <a:ext cx="2126041" cy="1451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4258">
            <a:off x="8803340" y="651883"/>
            <a:ext cx="2528366" cy="1422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7073">
            <a:off x="5317954" y="5064872"/>
            <a:ext cx="2511970" cy="1689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69483">
            <a:off x="524934" y="2340720"/>
            <a:ext cx="2006286" cy="1504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2845">
            <a:off x="9559357" y="3356822"/>
            <a:ext cx="19335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5895">
            <a:off x="6840937" y="2194764"/>
            <a:ext cx="4490604" cy="31796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93101" y="4851701"/>
            <a:ext cx="501016" cy="49485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654" y="2159261"/>
            <a:ext cx="2859280" cy="3774814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3614569" y="2683067"/>
            <a:ext cx="2166070" cy="292388"/>
            <a:chOff x="3614569" y="2683067"/>
            <a:chExt cx="2166070" cy="29238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3614569" y="2829261"/>
              <a:ext cx="1296274" cy="107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28564" y="2683067"/>
              <a:ext cx="9520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Comic Sans MS" panose="030F0702030302020204" pitchFamily="66" charset="0"/>
                </a:rPr>
                <a:t>Auckland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70991" y="3167161"/>
            <a:ext cx="1601763" cy="292388"/>
            <a:chOff x="2270991" y="3167161"/>
            <a:chExt cx="1601763" cy="292388"/>
          </a:xfrm>
        </p:grpSpPr>
        <p:cxnSp>
          <p:nvCxnSpPr>
            <p:cNvPr id="13" name="Straight Connector 12"/>
            <p:cNvCxnSpPr>
              <a:endCxn id="15" idx="3"/>
            </p:cNvCxnSpPr>
            <p:nvPr/>
          </p:nvCxnSpPr>
          <p:spPr>
            <a:xfrm flipH="1" flipV="1">
              <a:off x="3064357" y="3313355"/>
              <a:ext cx="808397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70991" y="3167161"/>
              <a:ext cx="79336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 smtClean="0">
                  <a:latin typeface="Comic Sans MS" panose="030F0702030302020204" pitchFamily="66" charset="0"/>
                </a:rPr>
                <a:t>Roturoa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72754" y="3293769"/>
            <a:ext cx="1591664" cy="292388"/>
            <a:chOff x="3872754" y="3293769"/>
            <a:chExt cx="1591664" cy="2923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872754" y="3459549"/>
              <a:ext cx="9558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66251" y="3293769"/>
              <a:ext cx="6981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 smtClean="0">
                  <a:latin typeface="Comic Sans MS" panose="030F0702030302020204" pitchFamily="66" charset="0"/>
                </a:rPr>
                <a:t>Taupo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191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5895">
            <a:off x="6840937" y="2194764"/>
            <a:ext cx="4490604" cy="31796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93101" y="4851701"/>
            <a:ext cx="501016" cy="49485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654" y="2159261"/>
            <a:ext cx="2859280" cy="3774814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3614569" y="2683067"/>
            <a:ext cx="2166070" cy="292388"/>
            <a:chOff x="3614569" y="2683067"/>
            <a:chExt cx="2166070" cy="29238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3614569" y="2829261"/>
              <a:ext cx="1296274" cy="107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28564" y="2683067"/>
              <a:ext cx="9520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Comic Sans MS" panose="030F0702030302020204" pitchFamily="66" charset="0"/>
                </a:rPr>
                <a:t>Auckland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70991" y="3167161"/>
            <a:ext cx="1601763" cy="292388"/>
            <a:chOff x="2270991" y="3167161"/>
            <a:chExt cx="1601763" cy="292388"/>
          </a:xfrm>
        </p:grpSpPr>
        <p:cxnSp>
          <p:nvCxnSpPr>
            <p:cNvPr id="13" name="Straight Connector 12"/>
            <p:cNvCxnSpPr>
              <a:endCxn id="15" idx="3"/>
            </p:cNvCxnSpPr>
            <p:nvPr/>
          </p:nvCxnSpPr>
          <p:spPr>
            <a:xfrm flipH="1" flipV="1">
              <a:off x="3064357" y="3313355"/>
              <a:ext cx="808397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70991" y="3167161"/>
              <a:ext cx="79336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 smtClean="0">
                  <a:latin typeface="Comic Sans MS" panose="030F0702030302020204" pitchFamily="66" charset="0"/>
                </a:rPr>
                <a:t>Roturoa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72754" y="3293769"/>
            <a:ext cx="1591664" cy="292388"/>
            <a:chOff x="3872754" y="3293769"/>
            <a:chExt cx="1591664" cy="2923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872754" y="3459549"/>
              <a:ext cx="9558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66251" y="3293769"/>
              <a:ext cx="6981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 smtClean="0">
                  <a:latin typeface="Comic Sans MS" panose="030F0702030302020204" pitchFamily="66" charset="0"/>
                </a:rPr>
                <a:t>Taupo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26" name="Picture 2" descr="Image result for le lac de taup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113006" flipV="1">
            <a:off x="5032572" y="3766964"/>
            <a:ext cx="4062476" cy="18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99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5895">
            <a:off x="6840937" y="2194764"/>
            <a:ext cx="4490604" cy="31796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93101" y="4851701"/>
            <a:ext cx="501016" cy="49485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654" y="2159261"/>
            <a:ext cx="2859280" cy="3774814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3614569" y="2683067"/>
            <a:ext cx="2166070" cy="292388"/>
            <a:chOff x="3614569" y="2683067"/>
            <a:chExt cx="2166070" cy="29238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3614569" y="2829261"/>
              <a:ext cx="1296274" cy="107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28564" y="2683067"/>
              <a:ext cx="9520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Comic Sans MS" panose="030F0702030302020204" pitchFamily="66" charset="0"/>
                </a:rPr>
                <a:t>Auckland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70991" y="3167161"/>
            <a:ext cx="1601763" cy="292388"/>
            <a:chOff x="2270991" y="3167161"/>
            <a:chExt cx="1601763" cy="292388"/>
          </a:xfrm>
        </p:grpSpPr>
        <p:cxnSp>
          <p:nvCxnSpPr>
            <p:cNvPr id="13" name="Straight Connector 12"/>
            <p:cNvCxnSpPr>
              <a:endCxn id="15" idx="3"/>
            </p:cNvCxnSpPr>
            <p:nvPr/>
          </p:nvCxnSpPr>
          <p:spPr>
            <a:xfrm flipH="1" flipV="1">
              <a:off x="3064357" y="3313355"/>
              <a:ext cx="808397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70991" y="3167161"/>
              <a:ext cx="79336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 smtClean="0">
                  <a:latin typeface="Comic Sans MS" panose="030F0702030302020204" pitchFamily="66" charset="0"/>
                </a:rPr>
                <a:t>Roturoa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72754" y="3293769"/>
            <a:ext cx="1591664" cy="292388"/>
            <a:chOff x="3872754" y="3293769"/>
            <a:chExt cx="1591664" cy="2923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872754" y="3459549"/>
              <a:ext cx="9558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66251" y="3293769"/>
              <a:ext cx="6981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 smtClean="0">
                  <a:latin typeface="Comic Sans MS" panose="030F0702030302020204" pitchFamily="66" charset="0"/>
                </a:rPr>
                <a:t>Taupo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97449" y="3995500"/>
            <a:ext cx="1983190" cy="292388"/>
            <a:chOff x="3797449" y="3995500"/>
            <a:chExt cx="1983190" cy="29238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797449" y="4130936"/>
              <a:ext cx="1031115" cy="107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766251" y="3995500"/>
              <a:ext cx="101438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Comic Sans MS" panose="030F0702030302020204" pitchFamily="66" charset="0"/>
                </a:rPr>
                <a:t>Wellington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815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5895">
            <a:off x="6840937" y="2194764"/>
            <a:ext cx="4490604" cy="31796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93101" y="4851701"/>
            <a:ext cx="501016" cy="49485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654" y="2159261"/>
            <a:ext cx="2859280" cy="3774814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3614569" y="2683067"/>
            <a:ext cx="2166070" cy="292388"/>
            <a:chOff x="3614569" y="2683067"/>
            <a:chExt cx="2166070" cy="29238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3614569" y="2829261"/>
              <a:ext cx="1296274" cy="107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28564" y="2683067"/>
              <a:ext cx="9520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Comic Sans MS" panose="030F0702030302020204" pitchFamily="66" charset="0"/>
                </a:rPr>
                <a:t>Auckland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70991" y="3167161"/>
            <a:ext cx="1601763" cy="292388"/>
            <a:chOff x="2270991" y="3167161"/>
            <a:chExt cx="1601763" cy="292388"/>
          </a:xfrm>
        </p:grpSpPr>
        <p:cxnSp>
          <p:nvCxnSpPr>
            <p:cNvPr id="13" name="Straight Connector 12"/>
            <p:cNvCxnSpPr>
              <a:endCxn id="15" idx="3"/>
            </p:cNvCxnSpPr>
            <p:nvPr/>
          </p:nvCxnSpPr>
          <p:spPr>
            <a:xfrm flipH="1" flipV="1">
              <a:off x="3064357" y="3313355"/>
              <a:ext cx="808397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70991" y="3167161"/>
              <a:ext cx="79336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 smtClean="0">
                  <a:latin typeface="Comic Sans MS" panose="030F0702030302020204" pitchFamily="66" charset="0"/>
                </a:rPr>
                <a:t>Roturoa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72754" y="3293769"/>
            <a:ext cx="1591664" cy="292388"/>
            <a:chOff x="3872754" y="3293769"/>
            <a:chExt cx="1591664" cy="2923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872754" y="3459549"/>
              <a:ext cx="9558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66251" y="3293769"/>
              <a:ext cx="6981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 smtClean="0">
                  <a:latin typeface="Comic Sans MS" panose="030F0702030302020204" pitchFamily="66" charset="0"/>
                </a:rPr>
                <a:t>Taupo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97449" y="3995500"/>
            <a:ext cx="1983190" cy="292388"/>
            <a:chOff x="3797449" y="3995500"/>
            <a:chExt cx="1983190" cy="29238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797449" y="4130936"/>
              <a:ext cx="1031115" cy="107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766251" y="3995500"/>
              <a:ext cx="101438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Comic Sans MS" panose="030F0702030302020204" pitchFamily="66" charset="0"/>
                </a:rPr>
                <a:t>Wellington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1228" y="5099126"/>
            <a:ext cx="1982084" cy="292388"/>
            <a:chOff x="2431228" y="5099126"/>
            <a:chExt cx="1982084" cy="29238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431228" y="5238974"/>
              <a:ext cx="7960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75715" y="5099126"/>
              <a:ext cx="123759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Comic Sans MS" panose="030F0702030302020204" pitchFamily="66" charset="0"/>
                </a:rPr>
                <a:t>Queenstown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534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97654" y="2159261"/>
            <a:ext cx="9533887" cy="3774814"/>
            <a:chOff x="1797654" y="2159261"/>
            <a:chExt cx="9533887" cy="37748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455895">
              <a:off x="6840937" y="2194764"/>
              <a:ext cx="4490604" cy="3179637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0693101" y="4851701"/>
              <a:ext cx="501016" cy="49485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97654" y="2159261"/>
              <a:ext cx="2859280" cy="37748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3614569" y="2683067"/>
              <a:ext cx="2166070" cy="292388"/>
              <a:chOff x="3614569" y="2683067"/>
              <a:chExt cx="2166070" cy="292388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3614569" y="2829261"/>
                <a:ext cx="1296274" cy="107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828564" y="2683067"/>
                <a:ext cx="952075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Comic Sans MS" panose="030F0702030302020204" pitchFamily="66" charset="0"/>
                  </a:rPr>
                  <a:t>Auckland</a:t>
                </a:r>
                <a:endParaRPr lang="en-NZ" sz="13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270991" y="3167161"/>
              <a:ext cx="1601763" cy="292388"/>
              <a:chOff x="2270991" y="3167161"/>
              <a:chExt cx="1601763" cy="292388"/>
            </a:xfrm>
          </p:grpSpPr>
          <p:cxnSp>
            <p:nvCxnSpPr>
              <p:cNvPr id="13" name="Straight Connector 12"/>
              <p:cNvCxnSpPr>
                <a:endCxn id="15" idx="3"/>
              </p:cNvCxnSpPr>
              <p:nvPr/>
            </p:nvCxnSpPr>
            <p:spPr>
              <a:xfrm flipH="1" flipV="1">
                <a:off x="3064357" y="3313355"/>
                <a:ext cx="808397" cy="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270991" y="3167161"/>
                <a:ext cx="79336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err="1" smtClean="0">
                    <a:latin typeface="Comic Sans MS" panose="030F0702030302020204" pitchFamily="66" charset="0"/>
                  </a:rPr>
                  <a:t>Roturoa</a:t>
                </a:r>
                <a:endParaRPr lang="en-NZ" sz="13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872754" y="3293769"/>
              <a:ext cx="1591664" cy="292388"/>
              <a:chOff x="3872754" y="3293769"/>
              <a:chExt cx="1591664" cy="29238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872754" y="3459549"/>
                <a:ext cx="95581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766251" y="3293769"/>
                <a:ext cx="69816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err="1" smtClean="0">
                    <a:latin typeface="Comic Sans MS" panose="030F0702030302020204" pitchFamily="66" charset="0"/>
                  </a:rPr>
                  <a:t>Taupo</a:t>
                </a:r>
                <a:endParaRPr lang="en-NZ" sz="13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797449" y="3995500"/>
              <a:ext cx="1983190" cy="292388"/>
              <a:chOff x="3797449" y="3995500"/>
              <a:chExt cx="1983190" cy="29238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797449" y="4130936"/>
                <a:ext cx="1031115" cy="107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766251" y="3995500"/>
                <a:ext cx="101438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Comic Sans MS" panose="030F0702030302020204" pitchFamily="66" charset="0"/>
                  </a:rPr>
                  <a:t>Wellington</a:t>
                </a:r>
                <a:endParaRPr lang="en-NZ" sz="13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431228" y="5099126"/>
              <a:ext cx="1982084" cy="292388"/>
              <a:chOff x="2431228" y="5099126"/>
              <a:chExt cx="1982084" cy="29238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2431228" y="5238974"/>
                <a:ext cx="7960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175715" y="5099126"/>
                <a:ext cx="123759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Comic Sans MS" panose="030F0702030302020204" pitchFamily="66" charset="0"/>
                  </a:rPr>
                  <a:t>Queenstown</a:t>
                </a:r>
                <a:endParaRPr lang="en-NZ" sz="1300" dirty="0"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177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5420" y="1691639"/>
            <a:ext cx="4250674" cy="926331"/>
            <a:chOff x="805420" y="1691639"/>
            <a:chExt cx="4250674" cy="9263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5420" y="1691639"/>
              <a:ext cx="926252" cy="68311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68546" y="2033195"/>
              <a:ext cx="37875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Berlin Sans FB Demi" panose="020E0802020502020306" pitchFamily="34" charset="0"/>
                </a:rPr>
                <a:t>The ALL BLACKS</a:t>
              </a:r>
              <a:endParaRPr lang="en-NZ" sz="3200" dirty="0"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97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753530" y="2374750"/>
            <a:ext cx="5131826" cy="2047858"/>
            <a:chOff x="2753530" y="2374750"/>
            <a:chExt cx="5131826" cy="20478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76730" y="2374750"/>
              <a:ext cx="2508626" cy="2047858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H="1" flipV="1">
              <a:off x="4034118" y="3399416"/>
              <a:ext cx="1908435" cy="157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753530" y="3167846"/>
              <a:ext cx="1829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Bradley Hand ITC" panose="03070402050302030203" pitchFamily="66" charset="0"/>
                </a:rPr>
                <a:t>The fern</a:t>
              </a:r>
              <a:endParaRPr lang="en-NZ" sz="2400" b="1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5420" y="1691639"/>
            <a:ext cx="4014006" cy="926331"/>
            <a:chOff x="805420" y="1691639"/>
            <a:chExt cx="4014006" cy="92633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5420" y="1691639"/>
              <a:ext cx="926252" cy="68311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68546" y="2033195"/>
              <a:ext cx="3550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Berlin Sans FB Demi" panose="020E0802020502020306" pitchFamily="34" charset="0"/>
                </a:rPr>
                <a:t>The ALL BLACKS</a:t>
              </a:r>
              <a:endParaRPr lang="en-NZ" sz="3200" dirty="0"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070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5420" y="1691639"/>
            <a:ext cx="4014006" cy="926331"/>
            <a:chOff x="805420" y="1691639"/>
            <a:chExt cx="4014006" cy="92633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5420" y="1691639"/>
              <a:ext cx="926252" cy="68311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68546" y="2033195"/>
              <a:ext cx="3550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Berlin Sans FB Demi" panose="020E0802020502020306" pitchFamily="34" charset="0"/>
                </a:rPr>
                <a:t>The ALL BLACKS</a:t>
              </a:r>
              <a:endParaRPr lang="en-NZ" sz="3200" dirty="0"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53530" y="2374750"/>
            <a:ext cx="5131826" cy="2047858"/>
            <a:chOff x="2753530" y="2374750"/>
            <a:chExt cx="5131826" cy="20478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76730" y="2374750"/>
              <a:ext cx="2508626" cy="2047858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H="1" flipV="1">
              <a:off x="4034118" y="3399416"/>
              <a:ext cx="1908435" cy="157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753530" y="3167846"/>
              <a:ext cx="1829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Bradley Hand ITC" panose="03070402050302030203" pitchFamily="66" charset="0"/>
                </a:rPr>
                <a:t>The fern</a:t>
              </a:r>
              <a:endParaRPr lang="en-NZ" sz="2400" b="1" dirty="0">
                <a:latin typeface="Bradley Hand ITC" panose="03070402050302030203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50562" y="4917819"/>
            <a:ext cx="5174643" cy="1430110"/>
            <a:chOff x="2850562" y="4917819"/>
            <a:chExt cx="5174643" cy="14301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85392" y="4917819"/>
              <a:ext cx="2539813" cy="143011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4141694" y="5632874"/>
              <a:ext cx="12350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850562" y="5432819"/>
              <a:ext cx="1635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Bradley Hand ITC" panose="03070402050302030203" pitchFamily="66" charset="0"/>
                </a:rPr>
                <a:t>The </a:t>
              </a:r>
              <a:r>
                <a:rPr lang="en-US" sz="2000" b="1" dirty="0" err="1" smtClean="0">
                  <a:latin typeface="Bradley Hand ITC" panose="03070402050302030203" pitchFamily="66" charset="0"/>
                </a:rPr>
                <a:t>hacka</a:t>
              </a:r>
              <a:endParaRPr lang="en-NZ" sz="2000" b="1" dirty="0"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83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5420" y="237143"/>
            <a:ext cx="9288137" cy="6110786"/>
            <a:chOff x="805420" y="237143"/>
            <a:chExt cx="9288137" cy="6110786"/>
          </a:xfrm>
        </p:grpSpPr>
        <p:sp>
          <p:nvSpPr>
            <p:cNvPr id="3" name="TextBox 2"/>
            <p:cNvSpPr txBox="1"/>
            <p:nvPr/>
          </p:nvSpPr>
          <p:spPr>
            <a:xfrm>
              <a:off x="3227295" y="333487"/>
              <a:ext cx="47979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Bradley Hand ITC" panose="03070402050302030203" pitchFamily="66" charset="0"/>
                </a:rPr>
                <a:t>New Zealand</a:t>
              </a:r>
              <a:endParaRPr lang="en-NZ" sz="4800" b="1" dirty="0">
                <a:latin typeface="Bradley Hand ITC" panose="03070402050302030203" pitchFamily="66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585824">
              <a:off x="1364000" y="237143"/>
              <a:ext cx="1767840" cy="9192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100986">
              <a:off x="8250191" y="262949"/>
              <a:ext cx="1843366" cy="1070341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05420" y="1691639"/>
              <a:ext cx="4014006" cy="926331"/>
              <a:chOff x="805420" y="1691639"/>
              <a:chExt cx="4014006" cy="92633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5420" y="1691639"/>
                <a:ext cx="926252" cy="683111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268546" y="2033195"/>
                <a:ext cx="35508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Berlin Sans FB Demi" panose="020E0802020502020306" pitchFamily="34" charset="0"/>
                  </a:rPr>
                  <a:t>The ALL BLACKS</a:t>
                </a:r>
                <a:endParaRPr lang="en-NZ" sz="3200" dirty="0"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753530" y="2374750"/>
              <a:ext cx="5131826" cy="2047858"/>
              <a:chOff x="2753530" y="2374750"/>
              <a:chExt cx="5131826" cy="204785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376730" y="2374750"/>
                <a:ext cx="2508626" cy="2047858"/>
              </a:xfrm>
              <a:prstGeom prst="rect">
                <a:avLst/>
              </a:prstGeom>
            </p:spPr>
          </p:pic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4034118" y="3399416"/>
                <a:ext cx="1908435" cy="157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753530" y="3167846"/>
                <a:ext cx="1829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Bradley Hand ITC" panose="03070402050302030203" pitchFamily="66" charset="0"/>
                  </a:rPr>
                  <a:t>The fern</a:t>
                </a:r>
                <a:endParaRPr lang="en-NZ" sz="2400" b="1" dirty="0">
                  <a:latin typeface="Bradley Hand ITC" panose="03070402050302030203" pitchFamily="66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850562" y="4917819"/>
              <a:ext cx="5174643" cy="1430110"/>
              <a:chOff x="2850562" y="4917819"/>
              <a:chExt cx="5174643" cy="143011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485392" y="4917819"/>
                <a:ext cx="2539813" cy="1430110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 flipH="1">
                <a:off x="4141694" y="5632874"/>
                <a:ext cx="12350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850562" y="5432819"/>
                <a:ext cx="1635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Bradley Hand ITC" panose="03070402050302030203" pitchFamily="66" charset="0"/>
                  </a:rPr>
                  <a:t>The </a:t>
                </a:r>
                <a:r>
                  <a:rPr lang="en-US" sz="2000" b="1" dirty="0" err="1" smtClean="0">
                    <a:latin typeface="Bradley Hand ITC" panose="03070402050302030203" pitchFamily="66" charset="0"/>
                  </a:rPr>
                  <a:t>hacka</a:t>
                </a:r>
                <a:endParaRPr lang="en-NZ" sz="2000" b="1" dirty="0">
                  <a:latin typeface="Bradley Hand ITC" panose="03070402050302030203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177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8546" y="1818041"/>
            <a:ext cx="29713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latin typeface="Bradley Hand ITC" panose="03070402050302030203" pitchFamily="66" charset="0"/>
              </a:rPr>
              <a:t>The Maori art</a:t>
            </a:r>
            <a:endParaRPr lang="en-NZ" sz="3800" b="1" dirty="0">
              <a:latin typeface="Bradley Hand ITC" panose="03070402050302030203" pitchFamily="66" charset="0"/>
            </a:endParaRPr>
          </a:p>
        </p:txBody>
      </p:sp>
      <p:pic>
        <p:nvPicPr>
          <p:cNvPr id="4098" name="Picture 2" descr="Image result for nouvelle zelande masque mao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2737">
            <a:off x="8564440" y="1965959"/>
            <a:ext cx="2484306" cy="37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nouvelle zelande mao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6789">
            <a:off x="5273733" y="1801482"/>
            <a:ext cx="2511202" cy="251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nouvelle zelande maori mara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050" y="3915784"/>
            <a:ext cx="3964130" cy="24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1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942" y="247426"/>
            <a:ext cx="11758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anose="03070402050302030203" pitchFamily="66" charset="0"/>
              </a:rPr>
              <a:t>1/ New Zealand</a:t>
            </a:r>
          </a:p>
          <a:p>
            <a:endParaRPr lang="en-US" sz="3600" b="1" dirty="0">
              <a:latin typeface="Bradley Hand ITC" panose="03070402050302030203" pitchFamily="66" charset="0"/>
            </a:endParaRPr>
          </a:p>
          <a:p>
            <a:r>
              <a:rPr lang="en-US" sz="3600" b="1" dirty="0" smtClean="0">
                <a:latin typeface="Bradley Hand ITC" panose="03070402050302030203" pitchFamily="66" charset="0"/>
              </a:rPr>
              <a:t>2/ Schooling</a:t>
            </a:r>
          </a:p>
          <a:p>
            <a:endParaRPr lang="en-US" sz="3600" b="1" dirty="0">
              <a:latin typeface="Bradley Hand ITC" panose="03070402050302030203" pitchFamily="66" charset="0"/>
            </a:endParaRPr>
          </a:p>
          <a:p>
            <a:r>
              <a:rPr lang="en-US" sz="3600" b="1" dirty="0" smtClean="0">
                <a:latin typeface="Bradley Hand ITC" panose="03070402050302030203" pitchFamily="66" charset="0"/>
              </a:rPr>
              <a:t>3/ with my school</a:t>
            </a:r>
          </a:p>
        </p:txBody>
      </p:sp>
    </p:spTree>
    <p:extLst>
      <p:ext uri="{BB962C8B-B14F-4D97-AF65-F5344CB8AC3E}">
        <p14:creationId xmlns:p14="http://schemas.microsoft.com/office/powerpoint/2010/main" xmlns="" val="386820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69572" y="473336"/>
            <a:ext cx="4561241" cy="1107996"/>
            <a:chOff x="3969572" y="473336"/>
            <a:chExt cx="4561241" cy="1107996"/>
          </a:xfrm>
        </p:grpSpPr>
        <p:sp>
          <p:nvSpPr>
            <p:cNvPr id="7" name="TextBox 6"/>
            <p:cNvSpPr txBox="1"/>
            <p:nvPr/>
          </p:nvSpPr>
          <p:spPr>
            <a:xfrm>
              <a:off x="4539726" y="473336"/>
              <a:ext cx="399108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Bradley Hand ITC" panose="03070402050302030203" pitchFamily="66" charset="0"/>
                </a:rPr>
                <a:t>Schooling </a:t>
              </a:r>
              <a:endParaRPr lang="en-NZ" sz="4800" b="1" dirty="0">
                <a:latin typeface="Bradley Hand ITC" panose="03070402050302030203" pitchFamily="66" charset="0"/>
              </a:endParaRPr>
            </a:p>
            <a:p>
              <a:endParaRPr lang="en-NZ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9572" y="473336"/>
              <a:ext cx="7530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Bradley Hand ITC" panose="03070402050302030203" pitchFamily="66" charset="0"/>
                </a:rPr>
                <a:t>2.</a:t>
              </a:r>
              <a:endParaRPr lang="en-NZ" sz="4800" b="1" dirty="0"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762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39726" y="473336"/>
            <a:ext cx="3991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Schooling </a:t>
            </a:r>
            <a:endParaRPr lang="en-NZ" sz="4800" b="1" dirty="0">
              <a:latin typeface="Bradley Hand ITC" panose="03070402050302030203" pitchFamily="66" charset="0"/>
            </a:endParaRPr>
          </a:p>
          <a:p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1678193" y="1454939"/>
            <a:ext cx="10410923" cy="1271092"/>
            <a:chOff x="1678193" y="1454939"/>
            <a:chExt cx="10410923" cy="12710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07674">
              <a:off x="6581051" y="1454939"/>
              <a:ext cx="5508065" cy="127109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78193" y="1495313"/>
              <a:ext cx="4367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Bradley Hand ITC" panose="03070402050302030203" pitchFamily="66" charset="0"/>
                </a:rPr>
                <a:t>Taupo</a:t>
              </a:r>
              <a:r>
                <a:rPr lang="en-US" sz="2800" b="1" dirty="0" smtClean="0">
                  <a:latin typeface="Bradley Hand ITC" panose="03070402050302030203" pitchFamily="66" charset="0"/>
                </a:rPr>
                <a:t> Intermediate School</a:t>
              </a:r>
              <a:endParaRPr lang="en-NZ" sz="2800" b="1" dirty="0">
                <a:latin typeface="Bradley Hand ITC" panose="03070402050302030203" pitchFamily="66" charset="0"/>
              </a:endParaRP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46193" y="3178101"/>
            <a:ext cx="4659464" cy="26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6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39726" y="473336"/>
            <a:ext cx="3991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Schooling </a:t>
            </a:r>
            <a:endParaRPr lang="en-NZ" sz="4800" b="1" dirty="0">
              <a:latin typeface="Bradley Hand ITC" panose="03070402050302030203" pitchFamily="66" charset="0"/>
            </a:endParaRPr>
          </a:p>
          <a:p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1678193" y="1454939"/>
            <a:ext cx="10410923" cy="1271092"/>
            <a:chOff x="1678193" y="1454939"/>
            <a:chExt cx="10410923" cy="12710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07674">
              <a:off x="6581051" y="1454939"/>
              <a:ext cx="5508065" cy="127109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78193" y="1495313"/>
              <a:ext cx="4367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Bradley Hand ITC" panose="03070402050302030203" pitchFamily="66" charset="0"/>
                </a:rPr>
                <a:t>Taupo</a:t>
              </a:r>
              <a:r>
                <a:rPr lang="en-US" sz="2800" b="1" dirty="0" smtClean="0">
                  <a:latin typeface="Bradley Hand ITC" panose="03070402050302030203" pitchFamily="66" charset="0"/>
                </a:rPr>
                <a:t> Intermediate School</a:t>
              </a:r>
              <a:endParaRPr lang="en-NZ" sz="2800" b="1" dirty="0">
                <a:latin typeface="Bradley Hand ITC" panose="03070402050302030203" pitchFamily="66" charset="0"/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696" y="2156604"/>
            <a:ext cx="2616469" cy="46594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46193" y="3178101"/>
            <a:ext cx="4659464" cy="26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2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39726" y="473336"/>
            <a:ext cx="3991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Schooling </a:t>
            </a:r>
            <a:endParaRPr lang="en-NZ" sz="4800" b="1" dirty="0">
              <a:latin typeface="Bradley Hand ITC" panose="03070402050302030203" pitchFamily="66" charset="0"/>
            </a:endParaRPr>
          </a:p>
          <a:p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1678193" y="1454939"/>
            <a:ext cx="10410923" cy="1271092"/>
            <a:chOff x="1678193" y="1454939"/>
            <a:chExt cx="10410923" cy="12710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07674">
              <a:off x="6581051" y="1454939"/>
              <a:ext cx="5508065" cy="127109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78193" y="1495313"/>
              <a:ext cx="4367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Bradley Hand ITC" panose="03070402050302030203" pitchFamily="66" charset="0"/>
                </a:rPr>
                <a:t>Taupo</a:t>
              </a:r>
              <a:r>
                <a:rPr lang="en-US" sz="2800" b="1" dirty="0" smtClean="0">
                  <a:latin typeface="Bradley Hand ITC" panose="03070402050302030203" pitchFamily="66" charset="0"/>
                </a:rPr>
                <a:t> Intermediate School</a:t>
              </a:r>
              <a:endParaRPr lang="en-NZ" sz="2800" b="1" dirty="0">
                <a:latin typeface="Bradley Hand ITC" panose="03070402050302030203" pitchFamily="66" charset="0"/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696" y="2156604"/>
            <a:ext cx="2616469" cy="46594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46193" y="3178101"/>
            <a:ext cx="4659464" cy="2616468"/>
          </a:xfrm>
          <a:prstGeom prst="rect">
            <a:avLst/>
          </a:prstGeom>
        </p:spPr>
      </p:pic>
      <p:pic>
        <p:nvPicPr>
          <p:cNvPr id="8" name="Picture 2" descr="Image result for lunch b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3574" y="3463963"/>
            <a:ext cx="3714853" cy="26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86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39726" y="473336"/>
            <a:ext cx="3991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Schooling </a:t>
            </a:r>
            <a:endParaRPr lang="en-NZ" sz="4800" b="1" dirty="0">
              <a:latin typeface="Bradley Hand ITC" panose="03070402050302030203" pitchFamily="66" charset="0"/>
            </a:endParaRPr>
          </a:p>
          <a:p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1678193" y="1454939"/>
            <a:ext cx="10410923" cy="1271092"/>
            <a:chOff x="1678193" y="1454939"/>
            <a:chExt cx="10410923" cy="12710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07674">
              <a:off x="6581051" y="1454939"/>
              <a:ext cx="5508065" cy="127109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78193" y="1495313"/>
              <a:ext cx="4367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Bradley Hand ITC" panose="03070402050302030203" pitchFamily="66" charset="0"/>
                </a:rPr>
                <a:t>Taupo</a:t>
              </a:r>
              <a:r>
                <a:rPr lang="en-US" sz="2800" b="1" dirty="0" smtClean="0">
                  <a:latin typeface="Bradley Hand ITC" panose="03070402050302030203" pitchFamily="66" charset="0"/>
                </a:rPr>
                <a:t> Intermediate School</a:t>
              </a:r>
              <a:endParaRPr lang="en-NZ" sz="2800" b="1" dirty="0">
                <a:latin typeface="Bradley Hand ITC" panose="03070402050302030203" pitchFamily="66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75305" y="2156603"/>
            <a:ext cx="10743122" cy="4659464"/>
            <a:chOff x="575305" y="2156603"/>
            <a:chExt cx="10743122" cy="465946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6696" y="2156604"/>
              <a:ext cx="2616469" cy="4659463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446193" y="3178101"/>
              <a:ext cx="4659464" cy="2616468"/>
            </a:xfrm>
            <a:prstGeom prst="rect">
              <a:avLst/>
            </a:prstGeom>
          </p:spPr>
        </p:pic>
        <p:pic>
          <p:nvPicPr>
            <p:cNvPr id="8" name="Picture 2" descr="Image result for lunch 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574" y="3463963"/>
              <a:ext cx="3714853" cy="2652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235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39726" y="473336"/>
            <a:ext cx="3991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Schooling </a:t>
            </a:r>
            <a:endParaRPr lang="en-NZ" sz="4800" b="1" dirty="0">
              <a:latin typeface="Bradley Hand ITC" panose="03070402050302030203" pitchFamily="66" charset="0"/>
            </a:endParaRPr>
          </a:p>
          <a:p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1678193" y="1454939"/>
            <a:ext cx="10410923" cy="1271092"/>
            <a:chOff x="1678193" y="1454939"/>
            <a:chExt cx="10410923" cy="12710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07674">
              <a:off x="6581051" y="1454939"/>
              <a:ext cx="5508065" cy="127109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78193" y="1495313"/>
              <a:ext cx="4367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Bradley Hand ITC" panose="03070402050302030203" pitchFamily="66" charset="0"/>
                </a:rPr>
                <a:t>Taupo</a:t>
              </a:r>
              <a:r>
                <a:rPr lang="en-US" sz="2800" b="1" dirty="0" smtClean="0">
                  <a:latin typeface="Bradley Hand ITC" panose="03070402050302030203" pitchFamily="66" charset="0"/>
                </a:rPr>
                <a:t> Intermediate School</a:t>
              </a:r>
              <a:endParaRPr lang="en-NZ" sz="2800" b="1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82466" y="2969641"/>
            <a:ext cx="585243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Bradley Hand ITC" panose="03070402050302030203" pitchFamily="66" charset="0"/>
              </a:rPr>
              <a:t>Subjects </a:t>
            </a:r>
            <a:r>
              <a:rPr lang="en-US" sz="2700" b="1" dirty="0" smtClean="0">
                <a:latin typeface="Bradley Hand ITC" panose="03070402050302030203" pitchFamily="66" charset="0"/>
              </a:rPr>
              <a:t>: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English                                            - Reading</a:t>
            </a:r>
          </a:p>
          <a:p>
            <a:r>
              <a:rPr lang="en-US" sz="2100" dirty="0" smtClean="0">
                <a:latin typeface="Georgia" panose="02040502050405020303" pitchFamily="18" charset="0"/>
              </a:rPr>
              <a:t>- </a:t>
            </a:r>
            <a:r>
              <a:rPr lang="en-US" sz="2100" dirty="0" smtClean="0">
                <a:latin typeface="Georgia" panose="02040502050405020303" pitchFamily="18" charset="0"/>
              </a:rPr>
              <a:t>Maths                                               </a:t>
            </a:r>
            <a:r>
              <a:rPr lang="en-US" sz="2100" dirty="0" smtClean="0">
                <a:latin typeface="Georgia" panose="02040502050405020303" pitchFamily="18" charset="0"/>
              </a:rPr>
              <a:t>- Stuff </a:t>
            </a:r>
          </a:p>
          <a:p>
            <a:r>
              <a:rPr lang="en-US" sz="2100" dirty="0" smtClean="0">
                <a:latin typeface="Georgia" panose="02040502050405020303" pitchFamily="18" charset="0"/>
              </a:rPr>
              <a:t>- ICT                                                  - Spelling</a:t>
            </a: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Social </a:t>
            </a:r>
            <a:r>
              <a:rPr lang="en-US" sz="2100" dirty="0" smtClean="0">
                <a:latin typeface="Georgia" panose="02040502050405020303" pitchFamily="18" charset="0"/>
              </a:rPr>
              <a:t>Studies                               </a:t>
            </a:r>
            <a:r>
              <a:rPr lang="en-US" sz="2100" dirty="0" smtClean="0">
                <a:latin typeface="Georgia" panose="02040502050405020303" pitchFamily="18" charset="0"/>
              </a:rPr>
              <a:t>- Technology</a:t>
            </a: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 Cooking                                         - </a:t>
            </a:r>
            <a:r>
              <a:rPr lang="en-US" sz="2100" dirty="0" smtClean="0">
                <a:latin typeface="Georgia" panose="02040502050405020303" pitchFamily="18" charset="0"/>
              </a:rPr>
              <a:t>sewing</a:t>
            </a:r>
            <a:endParaRPr lang="en-US" sz="2100" dirty="0" smtClean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science</a:t>
            </a:r>
            <a:endParaRPr lang="en-NZ" sz="2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6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39726" y="473336"/>
            <a:ext cx="3991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Schooling </a:t>
            </a:r>
            <a:endParaRPr lang="en-NZ" sz="4800" b="1" dirty="0">
              <a:latin typeface="Bradley Hand ITC" panose="03070402050302030203" pitchFamily="66" charset="0"/>
            </a:endParaRPr>
          </a:p>
          <a:p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1678193" y="1454939"/>
            <a:ext cx="10410923" cy="1271092"/>
            <a:chOff x="1678193" y="1454939"/>
            <a:chExt cx="10410923" cy="12710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07674">
              <a:off x="6581051" y="1454939"/>
              <a:ext cx="5508065" cy="127109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78193" y="1495313"/>
              <a:ext cx="4367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Bradley Hand ITC" panose="03070402050302030203" pitchFamily="66" charset="0"/>
                </a:rPr>
                <a:t>Taupo</a:t>
              </a:r>
              <a:r>
                <a:rPr lang="en-US" sz="2800" b="1" dirty="0" smtClean="0">
                  <a:latin typeface="Bradley Hand ITC" panose="03070402050302030203" pitchFamily="66" charset="0"/>
                </a:rPr>
                <a:t> Intermediate School</a:t>
              </a:r>
              <a:endParaRPr lang="en-NZ" sz="2800" b="1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52282" y="3076687"/>
            <a:ext cx="483018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Bradley Hand ITC" panose="03070402050302030203" pitchFamily="66" charset="0"/>
              </a:rPr>
              <a:t>Hours :</a:t>
            </a:r>
          </a:p>
          <a:p>
            <a:pPr algn="ctr"/>
            <a:endParaRPr lang="en-US" sz="2700" b="1" dirty="0" smtClean="0">
              <a:latin typeface="Bradley Hand ITC" panose="03070402050302030203" pitchFamily="66" charset="0"/>
            </a:endParaRPr>
          </a:p>
          <a:p>
            <a:pPr marL="457200" indent="-4572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9:05 / Start</a:t>
            </a:r>
          </a:p>
          <a:p>
            <a:pPr marL="457200" indent="-4572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11:25 / Interval</a:t>
            </a:r>
          </a:p>
          <a:p>
            <a:pPr marL="457200" indent="-4572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12:55 / Lunch</a:t>
            </a:r>
          </a:p>
          <a:p>
            <a:pPr marL="457200" indent="-4572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3:00 / Finish</a:t>
            </a:r>
          </a:p>
          <a:p>
            <a:endParaRPr lang="en-NZ" sz="2700" dirty="0">
              <a:latin typeface="Georgia" panose="02040502050405020303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282466" y="3030520"/>
            <a:ext cx="585243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Bradley Hand ITC" panose="03070402050302030203" pitchFamily="66" charset="0"/>
              </a:rPr>
              <a:t>Subjects </a:t>
            </a:r>
            <a:r>
              <a:rPr lang="en-US" sz="2700" b="1" dirty="0" smtClean="0">
                <a:latin typeface="Bradley Hand ITC" panose="03070402050302030203" pitchFamily="66" charset="0"/>
              </a:rPr>
              <a:t>: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English                                            - Reading</a:t>
            </a:r>
          </a:p>
          <a:p>
            <a:r>
              <a:rPr lang="en-US" sz="2100" dirty="0" smtClean="0">
                <a:latin typeface="Georgia" panose="02040502050405020303" pitchFamily="18" charset="0"/>
              </a:rPr>
              <a:t>- </a:t>
            </a:r>
            <a:r>
              <a:rPr lang="en-US" sz="2100" dirty="0" smtClean="0">
                <a:latin typeface="Georgia" panose="02040502050405020303" pitchFamily="18" charset="0"/>
              </a:rPr>
              <a:t>Maths                                              </a:t>
            </a:r>
            <a:r>
              <a:rPr lang="en-US" sz="2100" dirty="0" smtClean="0">
                <a:latin typeface="Georgia" panose="02040502050405020303" pitchFamily="18" charset="0"/>
              </a:rPr>
              <a:t>- Stuff </a:t>
            </a:r>
          </a:p>
          <a:p>
            <a:r>
              <a:rPr lang="en-US" sz="2100" dirty="0" smtClean="0">
                <a:latin typeface="Georgia" panose="02040502050405020303" pitchFamily="18" charset="0"/>
              </a:rPr>
              <a:t>- ICT                                                  - Spelling</a:t>
            </a: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Social </a:t>
            </a:r>
            <a:r>
              <a:rPr lang="en-US" sz="2100" dirty="0" smtClean="0">
                <a:latin typeface="Georgia" panose="02040502050405020303" pitchFamily="18" charset="0"/>
              </a:rPr>
              <a:t>Studies                               </a:t>
            </a:r>
            <a:r>
              <a:rPr lang="en-US" sz="2100" dirty="0" smtClean="0">
                <a:latin typeface="Georgia" panose="02040502050405020303" pitchFamily="18" charset="0"/>
              </a:rPr>
              <a:t>- Technology</a:t>
            </a: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 Cooking                                         - </a:t>
            </a:r>
            <a:r>
              <a:rPr lang="en-US" sz="2100" dirty="0" smtClean="0">
                <a:latin typeface="Georgia" panose="02040502050405020303" pitchFamily="18" charset="0"/>
              </a:rPr>
              <a:t>sewing</a:t>
            </a:r>
            <a:endParaRPr lang="en-US" sz="2100" dirty="0" smtClean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science</a:t>
            </a:r>
            <a:endParaRPr lang="en-NZ" sz="2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46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39726" y="473336"/>
            <a:ext cx="3991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Schooling </a:t>
            </a:r>
            <a:endParaRPr lang="en-NZ" sz="4800" b="1" dirty="0">
              <a:latin typeface="Bradley Hand ITC" panose="03070402050302030203" pitchFamily="66" charset="0"/>
            </a:endParaRPr>
          </a:p>
          <a:p>
            <a:endParaRPr lang="en-NZ" dirty="0"/>
          </a:p>
        </p:txBody>
      </p:sp>
      <p:grpSp>
        <p:nvGrpSpPr>
          <p:cNvPr id="8" name="Group 7"/>
          <p:cNvGrpSpPr/>
          <p:nvPr/>
        </p:nvGrpSpPr>
        <p:grpSpPr>
          <a:xfrm>
            <a:off x="1452282" y="1454939"/>
            <a:ext cx="10636834" cy="4253238"/>
            <a:chOff x="1452282" y="1454939"/>
            <a:chExt cx="10636834" cy="4253238"/>
          </a:xfrm>
        </p:grpSpPr>
        <p:grpSp>
          <p:nvGrpSpPr>
            <p:cNvPr id="4" name="Group 3"/>
            <p:cNvGrpSpPr/>
            <p:nvPr/>
          </p:nvGrpSpPr>
          <p:grpSpPr>
            <a:xfrm>
              <a:off x="1678193" y="1454939"/>
              <a:ext cx="10410923" cy="1271092"/>
              <a:chOff x="1678193" y="1454939"/>
              <a:chExt cx="10410923" cy="127109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307674">
                <a:off x="6581051" y="1454939"/>
                <a:ext cx="5508065" cy="1271092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678193" y="1495313"/>
                <a:ext cx="43676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Bradley Hand ITC" panose="03070402050302030203" pitchFamily="66" charset="0"/>
                  </a:rPr>
                  <a:t>Taupo</a:t>
                </a:r>
                <a:r>
                  <a:rPr lang="en-US" sz="2800" b="1" dirty="0" smtClean="0">
                    <a:latin typeface="Bradley Hand ITC" panose="03070402050302030203" pitchFamily="66" charset="0"/>
                  </a:rPr>
                  <a:t> Intermediate School</a:t>
                </a:r>
                <a:endParaRPr lang="en-NZ" sz="2800" b="1" dirty="0">
                  <a:latin typeface="Bradley Hand ITC" panose="03070402050302030203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452282" y="3076687"/>
              <a:ext cx="4830184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latin typeface="Bradley Hand ITC" panose="03070402050302030203" pitchFamily="66" charset="0"/>
                </a:rPr>
                <a:t>Hours :</a:t>
              </a:r>
            </a:p>
            <a:p>
              <a:pPr algn="ctr"/>
              <a:endParaRPr lang="en-US" sz="2700" b="1" dirty="0" smtClean="0">
                <a:latin typeface="Bradley Hand ITC" panose="03070402050302030203" pitchFamily="66" charset="0"/>
              </a:endParaRPr>
            </a:p>
            <a:p>
              <a:pPr marL="457200" indent="-457200">
                <a:buFontTx/>
                <a:buChar char="-"/>
              </a:pPr>
              <a:r>
                <a:rPr lang="en-US" sz="2100" dirty="0" smtClean="0">
                  <a:latin typeface="Georgia" panose="02040502050405020303" pitchFamily="18" charset="0"/>
                </a:rPr>
                <a:t>9:05 / Start</a:t>
              </a:r>
            </a:p>
            <a:p>
              <a:pPr marL="457200" indent="-457200">
                <a:buFontTx/>
                <a:buChar char="-"/>
              </a:pPr>
              <a:r>
                <a:rPr lang="en-US" sz="2100" dirty="0" smtClean="0">
                  <a:latin typeface="Georgia" panose="02040502050405020303" pitchFamily="18" charset="0"/>
                </a:rPr>
                <a:t>11:25 / Interval</a:t>
              </a:r>
            </a:p>
            <a:p>
              <a:pPr marL="457200" indent="-457200">
                <a:buFontTx/>
                <a:buChar char="-"/>
              </a:pPr>
              <a:r>
                <a:rPr lang="en-US" sz="2100" dirty="0" smtClean="0">
                  <a:latin typeface="Georgia" panose="02040502050405020303" pitchFamily="18" charset="0"/>
                </a:rPr>
                <a:t>12:55 / Lunch</a:t>
              </a:r>
            </a:p>
            <a:p>
              <a:pPr marL="457200" indent="-457200">
                <a:buFontTx/>
                <a:buChar char="-"/>
              </a:pPr>
              <a:r>
                <a:rPr lang="en-US" sz="2100" dirty="0" smtClean="0">
                  <a:latin typeface="Georgia" panose="02040502050405020303" pitchFamily="18" charset="0"/>
                </a:rPr>
                <a:t>3:00 / Finish</a:t>
              </a:r>
            </a:p>
            <a:p>
              <a:endParaRPr lang="en-NZ" sz="2700" dirty="0">
                <a:latin typeface="Georgia" panose="02040502050405020303" pitchFamily="18" charset="0"/>
              </a:endParaRPr>
            </a:p>
          </p:txBody>
        </p:sp>
      </p:grpSp>
      <p:sp>
        <p:nvSpPr>
          <p:cNvPr id="9" name="TextBox 4"/>
          <p:cNvSpPr txBox="1"/>
          <p:nvPr/>
        </p:nvSpPr>
        <p:spPr>
          <a:xfrm>
            <a:off x="6282466" y="2969641"/>
            <a:ext cx="585243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Bradley Hand ITC" panose="03070402050302030203" pitchFamily="66" charset="0"/>
              </a:rPr>
              <a:t>Matter :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English                                            - Reading</a:t>
            </a:r>
          </a:p>
          <a:p>
            <a:r>
              <a:rPr lang="en-US" sz="2100" dirty="0" smtClean="0">
                <a:latin typeface="Georgia" panose="02040502050405020303" pitchFamily="18" charset="0"/>
              </a:rPr>
              <a:t>- </a:t>
            </a:r>
            <a:r>
              <a:rPr lang="en-US" sz="2100" dirty="0" smtClean="0">
                <a:latin typeface="Georgia" panose="02040502050405020303" pitchFamily="18" charset="0"/>
              </a:rPr>
              <a:t>Maths                                               </a:t>
            </a:r>
            <a:r>
              <a:rPr lang="en-US" sz="2100" dirty="0" smtClean="0">
                <a:latin typeface="Georgia" panose="02040502050405020303" pitchFamily="18" charset="0"/>
              </a:rPr>
              <a:t>- Stuff </a:t>
            </a:r>
          </a:p>
          <a:p>
            <a:r>
              <a:rPr lang="en-US" sz="2100" dirty="0" smtClean="0">
                <a:latin typeface="Georgia" panose="02040502050405020303" pitchFamily="18" charset="0"/>
              </a:rPr>
              <a:t>- ICT                                                  - Spelling</a:t>
            </a: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Social </a:t>
            </a:r>
            <a:r>
              <a:rPr lang="en-US" sz="2100" dirty="0" smtClean="0">
                <a:latin typeface="Georgia" panose="02040502050405020303" pitchFamily="18" charset="0"/>
              </a:rPr>
              <a:t>Studies                               </a:t>
            </a:r>
            <a:r>
              <a:rPr lang="en-US" sz="2100" dirty="0" smtClean="0">
                <a:latin typeface="Georgia" panose="02040502050405020303" pitchFamily="18" charset="0"/>
              </a:rPr>
              <a:t>- Technology</a:t>
            </a: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 Cooking                                         - </a:t>
            </a:r>
            <a:r>
              <a:rPr lang="en-US" sz="2100" dirty="0" smtClean="0">
                <a:latin typeface="Georgia" panose="02040502050405020303" pitchFamily="18" charset="0"/>
              </a:rPr>
              <a:t>sewing</a:t>
            </a:r>
            <a:endParaRPr lang="en-US" sz="2100" dirty="0" smtClean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Georgia" panose="02040502050405020303" pitchFamily="18" charset="0"/>
              </a:rPr>
              <a:t>science</a:t>
            </a:r>
            <a:endParaRPr lang="en-NZ" sz="2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9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392" y="527124"/>
            <a:ext cx="4012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radley Hand ITC" panose="03070402050302030203" pitchFamily="66" charset="0"/>
              </a:rPr>
              <a:t>With my school</a:t>
            </a:r>
            <a:endParaRPr lang="en-NZ" sz="4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15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392" y="527124"/>
            <a:ext cx="4012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radley Hand ITC" panose="03070402050302030203" pitchFamily="66" charset="0"/>
              </a:rPr>
              <a:t>With my school</a:t>
            </a:r>
            <a:endParaRPr lang="en-NZ" sz="4400" b="1" dirty="0">
              <a:latin typeface="Bradley Hand ITC" panose="03070402050302030203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7830" y="1645919"/>
            <a:ext cx="3998260" cy="2775529"/>
            <a:chOff x="347830" y="1645919"/>
            <a:chExt cx="3998260" cy="2775529"/>
          </a:xfrm>
        </p:grpSpPr>
        <p:sp>
          <p:nvSpPr>
            <p:cNvPr id="3" name="TextBox 2"/>
            <p:cNvSpPr txBox="1"/>
            <p:nvPr/>
          </p:nvSpPr>
          <p:spPr>
            <a:xfrm>
              <a:off x="1355464" y="1645919"/>
              <a:ext cx="2990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Lucida Handwriting" panose="03010101010101010101" pitchFamily="66" charset="0"/>
                </a:rPr>
                <a:t>The </a:t>
              </a:r>
              <a:r>
                <a:rPr lang="en-US" sz="2400" b="1" dirty="0" err="1" smtClean="0">
                  <a:latin typeface="Lucida Handwriting" panose="03010101010101010101" pitchFamily="66" charset="0"/>
                </a:rPr>
                <a:t>huka</a:t>
              </a:r>
              <a:r>
                <a:rPr lang="en-US" sz="2400" b="1" dirty="0" smtClean="0">
                  <a:latin typeface="Lucida Handwriting" panose="03010101010101010101" pitchFamily="66" charset="0"/>
                </a:rPr>
                <a:t> falls</a:t>
              </a:r>
              <a:endParaRPr lang="en-NZ" sz="2400" b="1" dirty="0">
                <a:latin typeface="Lucida Handwriting" panose="03010101010101010101" pitchFamily="66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134913">
              <a:off x="347830" y="2570881"/>
              <a:ext cx="2782644" cy="1850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1403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942" y="247426"/>
            <a:ext cx="11758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anose="03070402050302030203" pitchFamily="66" charset="0"/>
              </a:rPr>
              <a:t>1/ New Zealand</a:t>
            </a:r>
          </a:p>
          <a:p>
            <a:endParaRPr lang="en-US" sz="3600" b="1" dirty="0">
              <a:latin typeface="Bradley Hand ITC" panose="03070402050302030203" pitchFamily="66" charset="0"/>
            </a:endParaRPr>
          </a:p>
          <a:p>
            <a:r>
              <a:rPr lang="en-US" sz="3600" b="1" dirty="0" smtClean="0">
                <a:latin typeface="Bradley Hand ITC" panose="03070402050302030203" pitchFamily="66" charset="0"/>
              </a:rPr>
              <a:t>2/ Schooling</a:t>
            </a:r>
          </a:p>
          <a:p>
            <a:endParaRPr lang="en-US" sz="3600" b="1" dirty="0">
              <a:latin typeface="Bradley Hand ITC" panose="03070402050302030203" pitchFamily="66" charset="0"/>
            </a:endParaRPr>
          </a:p>
          <a:p>
            <a:r>
              <a:rPr lang="en-US" sz="3600" b="1" dirty="0" smtClean="0">
                <a:latin typeface="Bradley Hand ITC" panose="03070402050302030203" pitchFamily="66" charset="0"/>
              </a:rPr>
              <a:t>3/ with my school</a:t>
            </a:r>
          </a:p>
        </p:txBody>
      </p:sp>
    </p:spTree>
    <p:extLst>
      <p:ext uri="{BB962C8B-B14F-4D97-AF65-F5344CB8AC3E}">
        <p14:creationId xmlns:p14="http://schemas.microsoft.com/office/powerpoint/2010/main" xmlns="" val="16064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392" y="527124"/>
            <a:ext cx="4012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radley Hand ITC" panose="03070402050302030203" pitchFamily="66" charset="0"/>
              </a:rPr>
              <a:t>With my school</a:t>
            </a:r>
            <a:endParaRPr lang="en-NZ" sz="4400" b="1" dirty="0">
              <a:latin typeface="Bradley Hand ITC" panose="03070402050302030203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7830" y="1645919"/>
            <a:ext cx="3998260" cy="2775529"/>
            <a:chOff x="347830" y="1645919"/>
            <a:chExt cx="3998260" cy="2775529"/>
          </a:xfrm>
        </p:grpSpPr>
        <p:sp>
          <p:nvSpPr>
            <p:cNvPr id="3" name="TextBox 2"/>
            <p:cNvSpPr txBox="1"/>
            <p:nvPr/>
          </p:nvSpPr>
          <p:spPr>
            <a:xfrm>
              <a:off x="1355464" y="1645919"/>
              <a:ext cx="2990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Lucida Handwriting" panose="03010101010101010101" pitchFamily="66" charset="0"/>
                </a:rPr>
                <a:t>The </a:t>
              </a:r>
              <a:r>
                <a:rPr lang="en-US" sz="2400" b="1" dirty="0" err="1" smtClean="0">
                  <a:latin typeface="Lucida Handwriting" panose="03010101010101010101" pitchFamily="66" charset="0"/>
                </a:rPr>
                <a:t>huka</a:t>
              </a:r>
              <a:r>
                <a:rPr lang="en-US" sz="2400" b="1" dirty="0" smtClean="0">
                  <a:latin typeface="Lucida Handwriting" panose="03010101010101010101" pitchFamily="66" charset="0"/>
                </a:rPr>
                <a:t> falls</a:t>
              </a:r>
              <a:endParaRPr lang="en-NZ" sz="2400" b="1" dirty="0">
                <a:latin typeface="Lucida Handwriting" panose="03010101010101010101" pitchFamily="66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134913">
              <a:off x="347830" y="2570881"/>
              <a:ext cx="2782644" cy="1850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1508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392" y="527124"/>
            <a:ext cx="4012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radley Hand ITC" panose="03070402050302030203" pitchFamily="66" charset="0"/>
              </a:rPr>
              <a:t>With my school</a:t>
            </a:r>
            <a:endParaRPr lang="en-NZ" sz="4400" b="1" dirty="0">
              <a:latin typeface="Bradley Hand ITC" panose="03070402050302030203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7830" y="1645919"/>
            <a:ext cx="3998260" cy="2775529"/>
            <a:chOff x="347830" y="1645919"/>
            <a:chExt cx="3998260" cy="2775529"/>
          </a:xfrm>
        </p:grpSpPr>
        <p:sp>
          <p:nvSpPr>
            <p:cNvPr id="3" name="TextBox 2"/>
            <p:cNvSpPr txBox="1"/>
            <p:nvPr/>
          </p:nvSpPr>
          <p:spPr>
            <a:xfrm>
              <a:off x="1355464" y="1645919"/>
              <a:ext cx="2990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Lucida Handwriting" panose="03010101010101010101" pitchFamily="66" charset="0"/>
                </a:rPr>
                <a:t>The </a:t>
              </a:r>
              <a:r>
                <a:rPr lang="en-US" sz="2400" b="1" dirty="0" err="1" smtClean="0">
                  <a:latin typeface="Lucida Handwriting" panose="03010101010101010101" pitchFamily="66" charset="0"/>
                </a:rPr>
                <a:t>huka</a:t>
              </a:r>
              <a:r>
                <a:rPr lang="en-US" sz="2400" b="1" dirty="0" smtClean="0">
                  <a:latin typeface="Lucida Handwriting" panose="03010101010101010101" pitchFamily="66" charset="0"/>
                </a:rPr>
                <a:t> falls</a:t>
              </a:r>
              <a:endParaRPr lang="en-NZ" sz="2400" b="1" dirty="0">
                <a:latin typeface="Lucida Handwriting" panose="03010101010101010101" pitchFamily="66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134913">
              <a:off x="347830" y="2570881"/>
              <a:ext cx="2782644" cy="185056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345636" y="1065732"/>
            <a:ext cx="3703657" cy="5181069"/>
            <a:chOff x="8345636" y="1065732"/>
            <a:chExt cx="3703657" cy="5181069"/>
          </a:xfrm>
        </p:grpSpPr>
        <p:sp>
          <p:nvSpPr>
            <p:cNvPr id="7" name="TextBox 6"/>
            <p:cNvSpPr txBox="1"/>
            <p:nvPr/>
          </p:nvSpPr>
          <p:spPr>
            <a:xfrm>
              <a:off x="8745967" y="1065732"/>
              <a:ext cx="3216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Lucida Handwriting" panose="03010101010101010101" pitchFamily="66" charset="0"/>
                </a:rPr>
                <a:t>The</a:t>
              </a:r>
              <a:r>
                <a:rPr lang="en-US" sz="2400" dirty="0" smtClean="0">
                  <a:latin typeface="Lucida Handwriting" panose="03010101010101010101" pitchFamily="66" charset="0"/>
                </a:rPr>
                <a:t> </a:t>
              </a:r>
              <a:r>
                <a:rPr lang="en-US" sz="2400" b="1" dirty="0" smtClean="0">
                  <a:latin typeface="Lucida Handwriting" panose="03010101010101010101" pitchFamily="66" charset="0"/>
                </a:rPr>
                <a:t>geyser</a:t>
              </a:r>
              <a:endParaRPr lang="en-NZ" sz="2400" b="1" dirty="0">
                <a:latin typeface="Lucida Handwriting" panose="03010101010101010101" pitchFamily="66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89757">
              <a:off x="8345636" y="4283530"/>
              <a:ext cx="2941230" cy="19632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29731">
              <a:off x="9072951" y="2039415"/>
              <a:ext cx="2976342" cy="2224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6733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392" y="527124"/>
            <a:ext cx="4012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radley Hand ITC" panose="03070402050302030203" pitchFamily="66" charset="0"/>
              </a:rPr>
              <a:t>With my school</a:t>
            </a:r>
            <a:endParaRPr lang="en-NZ" sz="4400" b="1" dirty="0">
              <a:latin typeface="Bradley Hand ITC" panose="03070402050302030203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7830" y="1645919"/>
            <a:ext cx="3998260" cy="2775529"/>
            <a:chOff x="347830" y="1645919"/>
            <a:chExt cx="3998260" cy="2775529"/>
          </a:xfrm>
        </p:grpSpPr>
        <p:sp>
          <p:nvSpPr>
            <p:cNvPr id="3" name="TextBox 2"/>
            <p:cNvSpPr txBox="1"/>
            <p:nvPr/>
          </p:nvSpPr>
          <p:spPr>
            <a:xfrm>
              <a:off x="1355464" y="1645919"/>
              <a:ext cx="2990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Lucida Handwriting" panose="03010101010101010101" pitchFamily="66" charset="0"/>
                </a:rPr>
                <a:t>The </a:t>
              </a:r>
              <a:r>
                <a:rPr lang="en-US" sz="2400" b="1" dirty="0" err="1" smtClean="0">
                  <a:latin typeface="Lucida Handwriting" panose="03010101010101010101" pitchFamily="66" charset="0"/>
                </a:rPr>
                <a:t>huka</a:t>
              </a:r>
              <a:r>
                <a:rPr lang="en-US" sz="2400" b="1" dirty="0" smtClean="0">
                  <a:latin typeface="Lucida Handwriting" panose="03010101010101010101" pitchFamily="66" charset="0"/>
                </a:rPr>
                <a:t> falls</a:t>
              </a:r>
              <a:endParaRPr lang="en-NZ" sz="2400" b="1" dirty="0">
                <a:latin typeface="Lucida Handwriting" panose="03010101010101010101" pitchFamily="66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134913">
              <a:off x="347830" y="2570881"/>
              <a:ext cx="2782644" cy="185056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345636" y="1065732"/>
            <a:ext cx="3703657" cy="5181069"/>
            <a:chOff x="8345636" y="1065732"/>
            <a:chExt cx="3703657" cy="5181069"/>
          </a:xfrm>
        </p:grpSpPr>
        <p:sp>
          <p:nvSpPr>
            <p:cNvPr id="7" name="TextBox 6"/>
            <p:cNvSpPr txBox="1"/>
            <p:nvPr/>
          </p:nvSpPr>
          <p:spPr>
            <a:xfrm>
              <a:off x="8745967" y="1065732"/>
              <a:ext cx="3216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Lucida Handwriting" panose="03010101010101010101" pitchFamily="66" charset="0"/>
                </a:rPr>
                <a:t>The</a:t>
              </a:r>
              <a:r>
                <a:rPr lang="en-US" sz="2400" dirty="0" smtClean="0">
                  <a:latin typeface="Lucida Handwriting" panose="03010101010101010101" pitchFamily="66" charset="0"/>
                </a:rPr>
                <a:t> </a:t>
              </a:r>
              <a:r>
                <a:rPr lang="en-US" sz="2400" b="1" dirty="0" smtClean="0">
                  <a:latin typeface="Lucida Handwriting" panose="03010101010101010101" pitchFamily="66" charset="0"/>
                </a:rPr>
                <a:t>geyser</a:t>
              </a:r>
              <a:endParaRPr lang="en-NZ" sz="2400" b="1" dirty="0">
                <a:latin typeface="Lucida Handwriting" panose="03010101010101010101" pitchFamily="66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89757">
              <a:off x="8345636" y="4283530"/>
              <a:ext cx="2941230" cy="19632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29731">
              <a:off x="9072951" y="2039415"/>
              <a:ext cx="2976342" cy="222442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762566" y="1440343"/>
            <a:ext cx="4983401" cy="2522055"/>
            <a:chOff x="3762566" y="1440343"/>
            <a:chExt cx="4983401" cy="2522055"/>
          </a:xfrm>
        </p:grpSpPr>
        <p:sp>
          <p:nvSpPr>
            <p:cNvPr id="11" name="TextBox 10"/>
            <p:cNvSpPr txBox="1"/>
            <p:nvPr/>
          </p:nvSpPr>
          <p:spPr>
            <a:xfrm>
              <a:off x="4830183" y="1440343"/>
              <a:ext cx="3915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Lucida Handwriting" panose="03010101010101010101" pitchFamily="66" charset="0"/>
                </a:rPr>
                <a:t>The Volcanic Center</a:t>
              </a:r>
              <a:endParaRPr lang="en-NZ" sz="2400" b="1" dirty="0">
                <a:latin typeface="Lucida Handwriting" panose="03010101010101010101" pitchFamily="66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2566" y="2135092"/>
              <a:ext cx="2740959" cy="1827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5077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392" y="527124"/>
            <a:ext cx="4012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radley Hand ITC" panose="03070402050302030203" pitchFamily="66" charset="0"/>
              </a:rPr>
              <a:t>With my school</a:t>
            </a:r>
            <a:endParaRPr lang="en-NZ" sz="4400" b="1" dirty="0">
              <a:latin typeface="Bradley Hand ITC" panose="03070402050302030203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7830" y="1645919"/>
            <a:ext cx="3998260" cy="2775529"/>
            <a:chOff x="347830" y="1645919"/>
            <a:chExt cx="3998260" cy="2775529"/>
          </a:xfrm>
        </p:grpSpPr>
        <p:sp>
          <p:nvSpPr>
            <p:cNvPr id="3" name="TextBox 2"/>
            <p:cNvSpPr txBox="1"/>
            <p:nvPr/>
          </p:nvSpPr>
          <p:spPr>
            <a:xfrm>
              <a:off x="1355464" y="1645919"/>
              <a:ext cx="2990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Lucida Handwriting" panose="03010101010101010101" pitchFamily="66" charset="0"/>
                </a:rPr>
                <a:t>The </a:t>
              </a:r>
              <a:r>
                <a:rPr lang="en-US" sz="2400" b="1" dirty="0" err="1" smtClean="0">
                  <a:latin typeface="Lucida Handwriting" panose="03010101010101010101" pitchFamily="66" charset="0"/>
                </a:rPr>
                <a:t>huka</a:t>
              </a:r>
              <a:r>
                <a:rPr lang="en-US" sz="2400" b="1" dirty="0" smtClean="0">
                  <a:latin typeface="Lucida Handwriting" panose="03010101010101010101" pitchFamily="66" charset="0"/>
                </a:rPr>
                <a:t> falls</a:t>
              </a:r>
              <a:endParaRPr lang="en-NZ" sz="2400" b="1" dirty="0">
                <a:latin typeface="Lucida Handwriting" panose="03010101010101010101" pitchFamily="66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134913">
              <a:off x="347830" y="2570881"/>
              <a:ext cx="2782644" cy="185056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345636" y="1065732"/>
            <a:ext cx="3703657" cy="5181069"/>
            <a:chOff x="8345636" y="1065732"/>
            <a:chExt cx="3703657" cy="5181069"/>
          </a:xfrm>
        </p:grpSpPr>
        <p:sp>
          <p:nvSpPr>
            <p:cNvPr id="7" name="TextBox 6"/>
            <p:cNvSpPr txBox="1"/>
            <p:nvPr/>
          </p:nvSpPr>
          <p:spPr>
            <a:xfrm>
              <a:off x="8745967" y="1065732"/>
              <a:ext cx="3216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Lucida Handwriting" panose="03010101010101010101" pitchFamily="66" charset="0"/>
                </a:rPr>
                <a:t>The</a:t>
              </a:r>
              <a:r>
                <a:rPr lang="en-US" sz="2400" dirty="0" smtClean="0">
                  <a:latin typeface="Lucida Handwriting" panose="03010101010101010101" pitchFamily="66" charset="0"/>
                </a:rPr>
                <a:t> </a:t>
              </a:r>
              <a:r>
                <a:rPr lang="en-US" sz="2400" b="1" dirty="0" smtClean="0">
                  <a:latin typeface="Lucida Handwriting" panose="03010101010101010101" pitchFamily="66" charset="0"/>
                </a:rPr>
                <a:t>geyser</a:t>
              </a:r>
              <a:endParaRPr lang="en-NZ" sz="2400" b="1" dirty="0">
                <a:latin typeface="Lucida Handwriting" panose="03010101010101010101" pitchFamily="66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89757">
              <a:off x="8345636" y="4283530"/>
              <a:ext cx="2941230" cy="19632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29731">
              <a:off x="9072951" y="2039415"/>
              <a:ext cx="2976342" cy="222442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762566" y="1440343"/>
            <a:ext cx="4983401" cy="2522055"/>
            <a:chOff x="3762566" y="1440343"/>
            <a:chExt cx="4983401" cy="2522055"/>
          </a:xfrm>
        </p:grpSpPr>
        <p:sp>
          <p:nvSpPr>
            <p:cNvPr id="11" name="TextBox 10"/>
            <p:cNvSpPr txBox="1"/>
            <p:nvPr/>
          </p:nvSpPr>
          <p:spPr>
            <a:xfrm>
              <a:off x="4830183" y="1440343"/>
              <a:ext cx="3915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Lucida Handwriting" panose="03010101010101010101" pitchFamily="66" charset="0"/>
                </a:rPr>
                <a:t>The Volcanic Center</a:t>
              </a:r>
              <a:endParaRPr lang="en-NZ" sz="2400" b="1" dirty="0">
                <a:latin typeface="Lucida Handwriting" panose="03010101010101010101" pitchFamily="66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2566" y="2135092"/>
              <a:ext cx="2740959" cy="182730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3045" y="3172869"/>
            <a:ext cx="3602277" cy="24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74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347830" y="527124"/>
            <a:ext cx="11701463" cy="5719677"/>
            <a:chOff x="347830" y="527124"/>
            <a:chExt cx="11701463" cy="5719677"/>
          </a:xfrm>
        </p:grpSpPr>
        <p:sp>
          <p:nvSpPr>
            <p:cNvPr id="2" name="TextBox 1"/>
            <p:cNvSpPr txBox="1"/>
            <p:nvPr/>
          </p:nvSpPr>
          <p:spPr>
            <a:xfrm>
              <a:off x="4066392" y="527124"/>
              <a:ext cx="40126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Bradley Hand ITC" panose="03070402050302030203" pitchFamily="66" charset="0"/>
                </a:rPr>
                <a:t>With my school</a:t>
              </a:r>
              <a:endParaRPr lang="en-NZ" sz="4400" b="1" dirty="0">
                <a:latin typeface="Bradley Hand ITC" panose="03070402050302030203" pitchFamily="66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7830" y="1645919"/>
              <a:ext cx="3998260" cy="2775529"/>
              <a:chOff x="347830" y="1645919"/>
              <a:chExt cx="3998260" cy="277552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355464" y="1645919"/>
                <a:ext cx="29906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Lucida Handwriting" panose="03010101010101010101" pitchFamily="66" charset="0"/>
                  </a:rPr>
                  <a:t>The </a:t>
                </a:r>
                <a:r>
                  <a:rPr lang="en-US" sz="2400" b="1" dirty="0" err="1" smtClean="0">
                    <a:latin typeface="Lucida Handwriting" panose="03010101010101010101" pitchFamily="66" charset="0"/>
                  </a:rPr>
                  <a:t>huka</a:t>
                </a:r>
                <a:r>
                  <a:rPr lang="en-US" sz="2400" b="1" dirty="0" smtClean="0">
                    <a:latin typeface="Lucida Handwriting" panose="03010101010101010101" pitchFamily="66" charset="0"/>
                  </a:rPr>
                  <a:t> falls</a:t>
                </a:r>
                <a:endParaRPr lang="en-NZ" sz="2400" b="1" dirty="0">
                  <a:latin typeface="Lucida Handwriting" panose="03010101010101010101" pitchFamily="66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21134913">
                <a:off x="347830" y="2570881"/>
                <a:ext cx="2782644" cy="1850567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8345636" y="1065732"/>
              <a:ext cx="3703657" cy="5181069"/>
              <a:chOff x="8345636" y="1065732"/>
              <a:chExt cx="3703657" cy="518106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745967" y="1065732"/>
                <a:ext cx="3216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Lucida Handwriting" panose="03010101010101010101" pitchFamily="66" charset="0"/>
                  </a:rPr>
                  <a:t>The</a:t>
                </a:r>
                <a:r>
                  <a:rPr lang="en-US" sz="2400" dirty="0" smtClean="0">
                    <a:latin typeface="Lucida Handwriting" panose="03010101010101010101" pitchFamily="66" charset="0"/>
                  </a:rPr>
                  <a:t> </a:t>
                </a:r>
                <a:r>
                  <a:rPr lang="en-US" sz="2400" b="1" dirty="0" smtClean="0">
                    <a:latin typeface="Lucida Handwriting" panose="03010101010101010101" pitchFamily="66" charset="0"/>
                  </a:rPr>
                  <a:t>geyser</a:t>
                </a:r>
                <a:endParaRPr lang="en-NZ" sz="2400" b="1" dirty="0">
                  <a:latin typeface="Lucida Handwriting" panose="03010101010101010101" pitchFamily="66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21389757">
                <a:off x="8345636" y="4283530"/>
                <a:ext cx="2941230" cy="196327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329731">
                <a:off x="9072951" y="2039415"/>
                <a:ext cx="2976342" cy="2224424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762566" y="1440343"/>
              <a:ext cx="4983401" cy="2522055"/>
              <a:chOff x="3762566" y="1440343"/>
              <a:chExt cx="4983401" cy="252205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830183" y="1440343"/>
                <a:ext cx="3915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Lucida Handwriting" panose="03010101010101010101" pitchFamily="66" charset="0"/>
                  </a:rPr>
                  <a:t>The Volcanic Center</a:t>
                </a:r>
                <a:endParaRPr lang="en-NZ" sz="2400" b="1" dirty="0">
                  <a:latin typeface="Lucida Handwriting" panose="03010101010101010101" pitchFamily="66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762566" y="2135092"/>
                <a:ext cx="2740959" cy="1827306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33045" y="3172869"/>
              <a:ext cx="3602277" cy="2456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7473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5452" y="-948907"/>
            <a:ext cx="2862892" cy="50895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8129" y="3157268"/>
            <a:ext cx="5965422" cy="33498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336" y="359545"/>
            <a:ext cx="4982246" cy="27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79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1224951" y="1457864"/>
            <a:ext cx="922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 err="1" smtClean="0">
                <a:latin typeface="Bradley Hand ITC" panose="03070402050302030203" pitchFamily="66" charset="0"/>
              </a:rPr>
              <a:t>Thank</a:t>
            </a:r>
            <a:r>
              <a:rPr lang="fr-CH" sz="4800" b="1" dirty="0" smtClean="0">
                <a:latin typeface="Bradley Hand ITC" panose="03070402050302030203" pitchFamily="66" charset="0"/>
              </a:rPr>
              <a:t> </a:t>
            </a:r>
            <a:r>
              <a:rPr lang="fr-CH" sz="4800" b="1" dirty="0" err="1" smtClean="0">
                <a:latin typeface="Bradley Hand ITC" panose="03070402050302030203" pitchFamily="66" charset="0"/>
              </a:rPr>
              <a:t>you</a:t>
            </a:r>
            <a:r>
              <a:rPr lang="fr-CH" sz="4800" b="1" dirty="0" smtClean="0">
                <a:latin typeface="Bradley Hand ITC" panose="03070402050302030203" pitchFamily="66" charset="0"/>
              </a:rPr>
              <a:t> for </a:t>
            </a:r>
            <a:r>
              <a:rPr lang="fr-CH" sz="4800" b="1" dirty="0" err="1" smtClean="0">
                <a:latin typeface="Bradley Hand ITC" panose="03070402050302030203" pitchFamily="66" charset="0"/>
              </a:rPr>
              <a:t>your</a:t>
            </a:r>
            <a:r>
              <a:rPr lang="fr-CH" sz="4800" b="1" dirty="0" smtClean="0">
                <a:latin typeface="Bradley Hand ITC" panose="03070402050302030203" pitchFamily="66" charset="0"/>
              </a:rPr>
              <a:t> </a:t>
            </a:r>
            <a:r>
              <a:rPr lang="fr-CH" sz="4800" b="1" smtClean="0">
                <a:latin typeface="Bradley Hand ITC" panose="03070402050302030203" pitchFamily="66" charset="0"/>
              </a:rPr>
              <a:t>attention </a:t>
            </a:r>
            <a:r>
              <a:rPr lang="fr-CH" sz="4800" b="1" smtClean="0">
                <a:latin typeface="Bradley Hand ITC" panose="03070402050302030203" pitchFamily="66" charset="0"/>
              </a:rPr>
              <a:t>!</a:t>
            </a:r>
            <a:endParaRPr lang="fr-CH" sz="4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12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3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5895">
            <a:off x="6840937" y="2194764"/>
            <a:ext cx="4490604" cy="31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3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5895">
            <a:off x="6840937" y="2194764"/>
            <a:ext cx="4490604" cy="31796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93101" y="4851701"/>
            <a:ext cx="501016" cy="49485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9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5895">
            <a:off x="6840937" y="2194764"/>
            <a:ext cx="4490604" cy="31796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93101" y="4851701"/>
            <a:ext cx="501016" cy="49485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654" y="2159261"/>
            <a:ext cx="2859280" cy="377481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861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5895">
            <a:off x="6840937" y="2194764"/>
            <a:ext cx="4490604" cy="31796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93101" y="4851701"/>
            <a:ext cx="501016" cy="49485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654" y="2159261"/>
            <a:ext cx="2859280" cy="3774814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3614569" y="2683067"/>
            <a:ext cx="2166070" cy="292388"/>
            <a:chOff x="3614569" y="2683067"/>
            <a:chExt cx="2166070" cy="29238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3614569" y="2829261"/>
              <a:ext cx="1296274" cy="107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28564" y="2683067"/>
              <a:ext cx="9520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Comic Sans MS" panose="030F0702030302020204" pitchFamily="66" charset="0"/>
                </a:rPr>
                <a:t>Auckland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76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295" y="333487"/>
            <a:ext cx="479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Zealand</a:t>
            </a:r>
            <a:endParaRPr lang="en-NZ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5824">
            <a:off x="1364000" y="237143"/>
            <a:ext cx="1767840" cy="91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86">
            <a:off x="8250191" y="262949"/>
            <a:ext cx="1843366" cy="10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5895">
            <a:off x="6840937" y="2194764"/>
            <a:ext cx="4490604" cy="31796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93101" y="4851701"/>
            <a:ext cx="501016" cy="49485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654" y="2159261"/>
            <a:ext cx="2859280" cy="3774814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3614569" y="2683067"/>
            <a:ext cx="2166070" cy="292388"/>
            <a:chOff x="3614569" y="2683067"/>
            <a:chExt cx="2166070" cy="29238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3614569" y="2829261"/>
              <a:ext cx="1296274" cy="107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28564" y="2683067"/>
              <a:ext cx="9520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Comic Sans MS" panose="030F0702030302020204" pitchFamily="66" charset="0"/>
                </a:rPr>
                <a:t>Auckland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70991" y="3167161"/>
            <a:ext cx="1601763" cy="292388"/>
            <a:chOff x="2270991" y="3167161"/>
            <a:chExt cx="1601763" cy="292388"/>
          </a:xfrm>
        </p:grpSpPr>
        <p:cxnSp>
          <p:nvCxnSpPr>
            <p:cNvPr id="13" name="Straight Connector 12"/>
            <p:cNvCxnSpPr>
              <a:endCxn id="15" idx="3"/>
            </p:cNvCxnSpPr>
            <p:nvPr/>
          </p:nvCxnSpPr>
          <p:spPr>
            <a:xfrm flipH="1" flipV="1">
              <a:off x="3064357" y="3313355"/>
              <a:ext cx="808397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70991" y="3167161"/>
              <a:ext cx="79336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 smtClean="0">
                  <a:latin typeface="Comic Sans MS" panose="030F0702030302020204" pitchFamily="66" charset="0"/>
                </a:rPr>
                <a:t>Roturoa</a:t>
              </a:r>
              <a:endParaRPr lang="en-NZ" sz="13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281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</TotalTime>
  <Words>295</Words>
  <Application>Microsoft Office PowerPoint</Application>
  <PresentationFormat>Personnalisé</PresentationFormat>
  <Paragraphs>133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Brin</vt:lpstr>
      <vt:lpstr>  My trip in  New Zealand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trip in  New Zealand</dc:title>
  <dc:creator>admin</dc:creator>
  <cp:lastModifiedBy>admin admin</cp:lastModifiedBy>
  <cp:revision>40</cp:revision>
  <dcterms:created xsi:type="dcterms:W3CDTF">2016-11-10T01:07:08Z</dcterms:created>
  <dcterms:modified xsi:type="dcterms:W3CDTF">2016-12-07T22:12:32Z</dcterms:modified>
</cp:coreProperties>
</file>