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4" r:id="rId3"/>
    <p:sldId id="257" r:id="rId4"/>
    <p:sldId id="258" r:id="rId5"/>
    <p:sldId id="259" r:id="rId6"/>
    <p:sldId id="261" r:id="rId7"/>
    <p:sldId id="262" r:id="rId8"/>
    <p:sldId id="260" r:id="rId9"/>
    <p:sldId id="265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6879" autoAdjust="0"/>
  </p:normalViewPr>
  <p:slideViewPr>
    <p:cSldViewPr>
      <p:cViewPr varScale="1">
        <p:scale>
          <a:sx n="90" d="100"/>
          <a:sy n="90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31328-007A-4D42-BCA9-F8E7106F70A5}" type="datetimeFigureOut">
              <a:rPr lang="fr-FR" smtClean="0"/>
              <a:t>18/11/2014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9219D-D8BC-4A2D-8524-9956593F3E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15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9219D-D8BC-4A2D-8524-9956593F3ED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08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A05-A959-4AA2-950D-BCE300655A53}" type="datetimeFigureOut">
              <a:rPr lang="fr-FR" smtClean="0"/>
              <a:t>18/11/2014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81BA-17C2-4254-895C-25C6B58B7D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88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A05-A959-4AA2-950D-BCE300655A53}" type="datetimeFigureOut">
              <a:rPr lang="fr-FR" smtClean="0"/>
              <a:t>18/11/2014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81BA-17C2-4254-895C-25C6B58B7D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46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A05-A959-4AA2-950D-BCE300655A53}" type="datetimeFigureOut">
              <a:rPr lang="fr-FR" smtClean="0"/>
              <a:t>18/11/2014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81BA-17C2-4254-895C-25C6B58B7D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92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A05-A959-4AA2-950D-BCE300655A53}" type="datetimeFigureOut">
              <a:rPr lang="fr-FR" smtClean="0"/>
              <a:t>18/11/2014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81BA-17C2-4254-895C-25C6B58B7D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24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A05-A959-4AA2-950D-BCE300655A53}" type="datetimeFigureOut">
              <a:rPr lang="fr-FR" smtClean="0"/>
              <a:t>18/11/2014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81BA-17C2-4254-895C-25C6B58B7D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35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A05-A959-4AA2-950D-BCE300655A53}" type="datetimeFigureOut">
              <a:rPr lang="fr-FR" smtClean="0"/>
              <a:t>18/11/2014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81BA-17C2-4254-895C-25C6B58B7D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81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A05-A959-4AA2-950D-BCE300655A53}" type="datetimeFigureOut">
              <a:rPr lang="fr-FR" smtClean="0"/>
              <a:t>18/11/2014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81BA-17C2-4254-895C-25C6B58B7D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31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A05-A959-4AA2-950D-BCE300655A53}" type="datetimeFigureOut">
              <a:rPr lang="fr-FR" smtClean="0"/>
              <a:t>18/11/2014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81BA-17C2-4254-895C-25C6B58B7D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82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A05-A959-4AA2-950D-BCE300655A53}" type="datetimeFigureOut">
              <a:rPr lang="fr-FR" smtClean="0"/>
              <a:t>18/11/2014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81BA-17C2-4254-895C-25C6B58B7D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A05-A959-4AA2-950D-BCE300655A53}" type="datetimeFigureOut">
              <a:rPr lang="fr-FR" smtClean="0"/>
              <a:t>18/11/2014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81BA-17C2-4254-895C-25C6B58B7D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29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A05-A959-4AA2-950D-BCE300655A53}" type="datetimeFigureOut">
              <a:rPr lang="fr-FR" smtClean="0"/>
              <a:t>18/11/2014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81BA-17C2-4254-895C-25C6B58B7D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75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FCA05-A959-4AA2-950D-BCE300655A53}" type="datetimeFigureOut">
              <a:rPr lang="fr-FR" smtClean="0"/>
              <a:t>18/11/2014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181BA-17C2-4254-895C-25C6B58B7D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5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Le RIMAP de Plum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Présente sur la Nouvelle-Calédonie depuis la 1</a:t>
            </a:r>
            <a:r>
              <a:rPr lang="fr-FR" baseline="30000" dirty="0" smtClean="0">
                <a:solidFill>
                  <a:schemeClr val="bg1"/>
                </a:solidFill>
              </a:rPr>
              <a:t>ère</a:t>
            </a:r>
            <a:r>
              <a:rPr lang="fr-FR" dirty="0" smtClean="0">
                <a:solidFill>
                  <a:schemeClr val="bg1"/>
                </a:solidFill>
              </a:rPr>
              <a:t> Guerre Mondiale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052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351"/>
            <a:ext cx="9144000" cy="69573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SOMMAIRE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Présentation du RIMAP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Air coutumière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Organisation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Matériels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Les camions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 Sa géolocalisation, la population et la culture aux alentour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Les Parachutes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4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Présentation du RIMAP: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Le RIMAP ( Régiment d’Infanterie de Marine du Pacifique ) de la Nouvelle-Calédonie est constitué de 600 militaires, les soldats permanents sont en majorités des soldats venu de Métropole pour effectuer un séjour de 2 ans, qui ont pour ordre de ne pas refuser les missions. Pendant leurs missions ces militaires se nourrissent de rations de journées, les militaires peuvent être engager à partir de 17 ans, plus les niveaux d’études sont élevés plus le poste a responsabilité élevé. Ce RIMAP est composé de locos datant de la Seconde Guerre mondiale pour les personnes de passages.</a:t>
            </a:r>
          </a:p>
        </p:txBody>
      </p:sp>
    </p:spTree>
    <p:extLst>
      <p:ext uri="{BB962C8B-B14F-4D97-AF65-F5344CB8AC3E}">
        <p14:creationId xmlns:p14="http://schemas.microsoft.com/office/powerpoint/2010/main" val="17522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Air coutumière: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484784"/>
            <a:ext cx="8291265" cy="46413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Cette Air coutumière est constitué de 4 parties: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Le coin mélanésien qui parle de sa coutume.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La case coutumière ou est affich</a:t>
            </a:r>
            <a:r>
              <a:rPr lang="fr-FR" dirty="0">
                <a:solidFill>
                  <a:schemeClr val="bg1"/>
                </a:solidFill>
              </a:rPr>
              <a:t>é</a:t>
            </a:r>
            <a:r>
              <a:rPr lang="fr-FR" dirty="0" smtClean="0">
                <a:solidFill>
                  <a:schemeClr val="bg1"/>
                </a:solidFill>
              </a:rPr>
              <a:t> les noms des soldats calédoniens mort pendant la 1ere et Seconde Guerre mondiale.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Le coin polynésien qui parle de sa coutume et de sa vie.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Et un coin pour la France Libre qui parle de son engagement. 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Il y a 3 choses a retenir: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La devise du régime qui est volontaire de la 1 ère a la Seconde Guerre mondiale.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Monsieur Broche qui a recréer le bataillon Pacifique.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Et la bataille de Bir-hakein en Lybie.</a:t>
            </a:r>
          </a:p>
        </p:txBody>
      </p:sp>
    </p:spTree>
    <p:extLst>
      <p:ext uri="{BB962C8B-B14F-4D97-AF65-F5344CB8AC3E}">
        <p14:creationId xmlns:p14="http://schemas.microsoft.com/office/powerpoint/2010/main" val="29930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Organisation:</a:t>
            </a:r>
            <a:br>
              <a:rPr lang="fr-FR" dirty="0" smtClean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Il comprend les unités suivantes :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3 compagnies tournantes qui viennent de métropole pour une durée de 4 mois :- 1 compagnie parachutiste à Plum (COMPARA)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- 1 compagnie de protection-défense à Nouméa (COMTTA)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- 1 compagnie d’infanterie motorisée à Nandaï (COMMOTO)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4 unités permanentes :	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- 1 compagnie de commandement et de logistique à Plum (CCL)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- 1 escadron mixte blindés-appuis à Plum (EBM)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- 1 compagnie de maintenance régimentaire à Plum (CMR)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- 1 compagnie de soutien du quartier général à Nouméa (CQG)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21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1306" y="16099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Matériels: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</a:rPr>
              <a:t>Il dispose de près de :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200 véhicules tactiques, dont 6 blindés à roues ERC 90,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des engins de travaux publics,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de plus de 1000 armes, dont 4 mortiers de 120 mm,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de près de 200 moyens radio.</a:t>
            </a:r>
          </a:p>
          <a:p>
            <a:endParaRPr lang="fr-FR" sz="1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</a:rPr>
              <a:t>L’Etat français, représenté par le haut-commissariat de la République, conserve les pouvoirs régaliens :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la sécurité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la monnaie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les affaires étrangères (en association avec le territoire)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la défense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la justice</a:t>
            </a:r>
          </a:p>
          <a:p>
            <a:pPr marL="0" indent="0">
              <a:buNone/>
            </a:pPr>
            <a:endParaRPr lang="fr-FR" sz="1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</a:rPr>
              <a:t>Les compétences transférées vers le gouvernement de Nouvelle-Calédonie et les Provinces sont :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la fiscalité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la santé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le développement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l’éducation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l’enseignement supérieur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les transports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La Nouvelle-Calédonie est organisée en 3 provinces (Province nord, Province sud, Province des Iles Loyauté). </a:t>
            </a:r>
          </a:p>
          <a:p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1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Les camions 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Ils possèdent un véhicule TRM ( Toute Roue Motrice ) 10 000 CLD ( Camion Lourd Dépannage ).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Vide il pèse 21 tonnes 670 kg, en charge 23 tonnes 500kg et sont poids maximum en roulant est de 68 tonnes.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Ce véhicule possède une grue ( 20 tonnes max ) qui a une rotation max de 240°, qui monte a 34), elle mesure 6m70 ; ainsi qu’un treuille ( 45tonnes max ) de 90m.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Ils possèdent aussi un PVP ( Petit Véhicule Protégé ), qui possède 160 ou 166 chevaux, la pression des pneus peut se changer de l’</a:t>
            </a:r>
            <a:r>
              <a:rPr lang="fr-FR" dirty="0" err="1" smtClean="0">
                <a:solidFill>
                  <a:schemeClr val="bg1"/>
                </a:solidFill>
              </a:rPr>
              <a:t>intèrieur</a:t>
            </a:r>
            <a:r>
              <a:rPr lang="fr-FR" dirty="0" smtClean="0">
                <a:solidFill>
                  <a:schemeClr val="bg1"/>
                </a:solidFill>
              </a:rPr>
              <a:t>, il roule a 90km/h maximum. 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3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Sa géolocalisation, la population et la culture aux alentour 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La Nouvelle-Calédonie se situe dans le Pacifique occidental à 3 335 kilomètres de l’Australie, 2 220 kilomètres de la Nouvelle-Zélande et à 18 000 kilomètres de la métropole. Le climat de la Nouvelle-Calédonie peut être qualifié de semi-tropical, et on parle de saison chaude pour la période comprise entre septembre et mars, avec des températures comprises entre 27°C et 30°C. C’est aussi la période des cyclones. Pour la période d’avril à août, on parle de saison fraîche, avec des températures moyennes comprises entre 20°C et 23°C. Le taux d’humidité peut être proche des 80 %.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La population de la Nouvelle-Calédonie est une mosaïque humaine. On estime – les recensements n’incluent pas de questions ethniques - la répartition comme ci-dessous :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40.3% Mélanésiens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29.2% Européens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30.5% Wallisiens, Futuniens, Polynésiens et Asiatiques.</a:t>
            </a: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r>
              <a:rPr lang="fr-FR" sz="1600" dirty="0" smtClean="0">
                <a:solidFill>
                  <a:schemeClr val="bg1"/>
                </a:solidFill>
              </a:rPr>
              <a:t>La vie en tribu est encore très courante pour la population mélanésienne. La Nouvelle-Calédonie est constituée de huit aires coutumières. Grands chefs et chefs ont autorité sur les districts coutumiers regroupant des tribus formées d’un ou de plusieurs clans.</a:t>
            </a:r>
          </a:p>
          <a:p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5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Les parachutes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Un parachute pèse 13 kilos 5, il possède 24 suspendes, il peut supporter jusqu'à environ 130 kilos. Le RIMAP possède 400 parachutes et effectue environ 180 sauts.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Les étapes par lesquelles passe un parachute après son saut :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Le séchage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Le démêlage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La réparation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Pour finir en magasin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Il faut 1h pour procédé au démêlage de 4 parachutes et demi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808</Words>
  <Application>Microsoft Office PowerPoint</Application>
  <PresentationFormat>Affichage à l'écran (4:3)</PresentationFormat>
  <Paragraphs>76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Le RIMAP de Plum</vt:lpstr>
      <vt:lpstr>SOMMAIRE</vt:lpstr>
      <vt:lpstr>Présentation du RIMAP:</vt:lpstr>
      <vt:lpstr>Air coutumière:</vt:lpstr>
      <vt:lpstr> Organisation: </vt:lpstr>
      <vt:lpstr>Matériels: </vt:lpstr>
      <vt:lpstr>Les camions :</vt:lpstr>
      <vt:lpstr>Sa géolocalisation, la population et la culture aux alentour :</vt:lpstr>
      <vt:lpstr>Les parachutes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9</cp:revision>
  <dcterms:created xsi:type="dcterms:W3CDTF">2014-10-28T01:32:21Z</dcterms:created>
  <dcterms:modified xsi:type="dcterms:W3CDTF">2014-11-18T02:32:51Z</dcterms:modified>
</cp:coreProperties>
</file>