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63" r:id="rId3"/>
    <p:sldId id="264" r:id="rId4"/>
    <p:sldId id="265" r:id="rId5"/>
    <p:sldId id="258" r:id="rId6"/>
    <p:sldId id="266" r:id="rId7"/>
    <p:sldId id="267" r:id="rId8"/>
    <p:sldId id="261" r:id="rId9"/>
    <p:sldId id="268" r:id="rId10"/>
    <p:sldId id="269" r:id="rId11"/>
    <p:sldId id="270" r:id="rId12"/>
    <p:sldId id="271"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5" autoAdjust="0"/>
  </p:normalViewPr>
  <p:slideViewPr>
    <p:cSldViewPr>
      <p:cViewPr>
        <p:scale>
          <a:sx n="100" d="100"/>
          <a:sy n="100" d="100"/>
        </p:scale>
        <p:origin x="-288" y="-144"/>
      </p:cViewPr>
      <p:guideLst>
        <p:guide orient="horz" pos="2160"/>
        <p:guide pos="2880"/>
      </p:guideLst>
    </p:cSldViewPr>
  </p:slideViewPr>
  <p:outlineViewPr>
    <p:cViewPr>
      <p:scale>
        <a:sx n="33" d="100"/>
        <a:sy n="33" d="100"/>
      </p:scale>
      <p:origin x="0" y="155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10252-AA8A-48C8-A905-B12FF05327C9}" type="datetimeFigureOut">
              <a:rPr lang="fr-FR" smtClean="0"/>
              <a:pPr/>
              <a:t>22/05/2015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1B601-30D3-4694-B69E-6BAFCAA864B0}" type="slidenum">
              <a:rPr lang="fr-FR" smtClean="0"/>
              <a:pPr/>
              <a:t>‹N°›</a:t>
            </a:fld>
            <a:endParaRPr lang="fr-FR"/>
          </a:p>
        </p:txBody>
      </p:sp>
    </p:spTree>
    <p:extLst>
      <p:ext uri="{BB962C8B-B14F-4D97-AF65-F5344CB8AC3E}">
        <p14:creationId xmlns:p14="http://schemas.microsoft.com/office/powerpoint/2010/main" val="213010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61B601-30D3-4694-B69E-6BAFCAA864B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61B601-30D3-4694-B69E-6BAFCAA864B0}"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nous sommes allés dans une salle où il y avait des </a:t>
            </a:r>
            <a:r>
              <a:rPr lang="fr-FR" sz="1200" kern="1200" dirty="0" err="1" smtClean="0">
                <a:solidFill>
                  <a:schemeClr val="tx1"/>
                </a:solidFill>
                <a:latin typeface="+mn-lt"/>
                <a:ea typeface="+mn-ea"/>
                <a:cs typeface="+mn-cs"/>
              </a:rPr>
              <a:t>cables</a:t>
            </a:r>
            <a:r>
              <a:rPr lang="fr-FR" sz="1200" kern="1200" dirty="0" smtClean="0">
                <a:solidFill>
                  <a:schemeClr val="tx1"/>
                </a:solidFill>
                <a:latin typeface="+mn-lt"/>
                <a:ea typeface="+mn-ea"/>
                <a:cs typeface="+mn-cs"/>
              </a:rPr>
              <a:t> électriques qui proviennent des moteurs pour pouvoir voir sur  les ordinateurs si il ya des problèmes qui surviennent sur les moteurs .et  ensuite nous sommes remontés dans la salle de contrôle . </a:t>
            </a:r>
          </a:p>
          <a:p>
            <a:endParaRPr lang="fr-FR" dirty="0"/>
          </a:p>
        </p:txBody>
      </p:sp>
      <p:sp>
        <p:nvSpPr>
          <p:cNvPr id="4" name="Espace réservé du numéro de diapositive 3"/>
          <p:cNvSpPr>
            <a:spLocks noGrp="1"/>
          </p:cNvSpPr>
          <p:nvPr>
            <p:ph type="sldNum" sz="quarter" idx="10"/>
          </p:nvPr>
        </p:nvSpPr>
        <p:spPr/>
        <p:txBody>
          <a:bodyPr/>
          <a:lstStyle/>
          <a:p>
            <a:fld id="{A161B601-30D3-4694-B69E-6BAFCAA864B0}"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61B601-30D3-4694-B69E-6BAFCAA864B0}"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A721E455-C223-4F88-A20C-2095B1E4DE97}"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A721E455-C223-4F88-A20C-2095B1E4DE9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3E2328A-231E-4A26-B336-4DAD4308799B}" type="datetimeFigureOut">
              <a:rPr lang="fr-FR" smtClean="0"/>
              <a:pPr/>
              <a:t>22/05/2015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1E455-C223-4F88-A20C-2095B1E4DE9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E2328A-231E-4A26-B336-4DAD4308799B}" type="datetimeFigureOut">
              <a:rPr lang="fr-FR" smtClean="0"/>
              <a:pPr/>
              <a:t>22/05/2015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21E455-C223-4F88-A20C-2095B1E4DE9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DSC01141.JPG"/>
          <p:cNvPicPr>
            <a:picLocks noChangeAspect="1"/>
          </p:cNvPicPr>
          <p:nvPr/>
        </p:nvPicPr>
        <p:blipFill>
          <a:blip r:embed="rId3" cstate="print"/>
          <a:stretch>
            <a:fillRect/>
          </a:stretch>
        </p:blipFill>
        <p:spPr>
          <a:xfrm>
            <a:off x="0" y="0"/>
            <a:ext cx="9144000" cy="6858000"/>
          </a:xfrm>
          <a:prstGeom prst="rect">
            <a:avLst/>
          </a:prstGeom>
        </p:spPr>
      </p:pic>
      <p:sp>
        <p:nvSpPr>
          <p:cNvPr id="2" name="Titre 1"/>
          <p:cNvSpPr>
            <a:spLocks noGrp="1"/>
          </p:cNvSpPr>
          <p:nvPr>
            <p:ph type="ctrTitle"/>
          </p:nvPr>
        </p:nvSpPr>
        <p:spPr>
          <a:xfrm>
            <a:off x="642910" y="357166"/>
            <a:ext cx="8229600" cy="1714512"/>
          </a:xfrm>
        </p:spPr>
        <p:txBody>
          <a:bodyPr>
            <a:noAutofit/>
          </a:bodyPr>
          <a:lstStyle/>
          <a:p>
            <a:r>
              <a:rPr lang="fr-FR" sz="5400" dirty="0" smtClean="0">
                <a:solidFill>
                  <a:schemeClr val="tx2"/>
                </a:solidFill>
              </a:rPr>
              <a:t>Centrale </a:t>
            </a:r>
            <a:r>
              <a:rPr lang="fr-FR" sz="5400" dirty="0">
                <a:solidFill>
                  <a:schemeClr val="tx2"/>
                </a:solidFill>
              </a:rPr>
              <a:t>T</a:t>
            </a:r>
            <a:r>
              <a:rPr lang="fr-FR" sz="5400" dirty="0" smtClean="0">
                <a:solidFill>
                  <a:schemeClr val="tx2"/>
                </a:solidFill>
              </a:rPr>
              <a:t>hermique de </a:t>
            </a:r>
            <a:r>
              <a:rPr lang="fr-FR" sz="5400" dirty="0" err="1">
                <a:solidFill>
                  <a:schemeClr val="tx2"/>
                </a:solidFill>
              </a:rPr>
              <a:t>N</a:t>
            </a:r>
            <a:r>
              <a:rPr lang="fr-FR" sz="5400" dirty="0" err="1" smtClean="0">
                <a:solidFill>
                  <a:schemeClr val="tx2"/>
                </a:solidFill>
              </a:rPr>
              <a:t>époui</a:t>
            </a:r>
            <a:endParaRPr lang="fr-FR" sz="5400" dirty="0">
              <a:solidFill>
                <a:schemeClr val="tx2"/>
              </a:solidFill>
            </a:endParaRPr>
          </a:p>
        </p:txBody>
      </p:sp>
      <p:sp>
        <p:nvSpPr>
          <p:cNvPr id="53250" name="AutoShape 2" descr="Résultat de recherche d'images pour &quot;centrale thermique de nepou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4" name="AutoShape 6" descr="Résultat de recherche d'images pour &quot;centrale thermique de nepou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6" name="AutoShape 8" descr="Résultat de recherche d'images pour &quot;centrale thermique de nepou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8" name="AutoShape 10" descr="Résultat de recherche d'images pour &quot;centrale thermique de nepou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 name="ZoneTexte 16"/>
          <p:cNvSpPr txBox="1"/>
          <p:nvPr/>
        </p:nvSpPr>
        <p:spPr>
          <a:xfrm>
            <a:off x="0" y="5934670"/>
            <a:ext cx="7286676" cy="923330"/>
          </a:xfrm>
          <a:prstGeom prst="rect">
            <a:avLst/>
          </a:prstGeom>
          <a:noFill/>
        </p:spPr>
        <p:txBody>
          <a:bodyPr wrap="square" rtlCol="0">
            <a:spAutoFit/>
          </a:bodyPr>
          <a:lstStyle/>
          <a:p>
            <a:pPr algn="ctr"/>
            <a:r>
              <a:rPr lang="fr-FR" dirty="0" smtClean="0">
                <a:solidFill>
                  <a:srgbClr val="000000"/>
                </a:solidFill>
              </a:rPr>
              <a:t>Nous, élèves de DP3, avons effectué une visite de la Centrale Thermique de </a:t>
            </a:r>
            <a:r>
              <a:rPr lang="fr-FR" dirty="0" err="1" smtClean="0">
                <a:solidFill>
                  <a:srgbClr val="000000"/>
                </a:solidFill>
              </a:rPr>
              <a:t>Népoui</a:t>
            </a:r>
            <a:r>
              <a:rPr lang="fr-FR" dirty="0" smtClean="0">
                <a:solidFill>
                  <a:srgbClr val="000000"/>
                </a:solidFill>
              </a:rPr>
              <a:t> le 27 mars 2015.</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80756"/>
          </a:xfrm>
        </p:spPr>
        <p:txBody>
          <a:bodyPr/>
          <a:lstStyle/>
          <a:p>
            <a:pPr algn="ctr">
              <a:buNone/>
            </a:pPr>
            <a:r>
              <a:rPr lang="fr-FR" dirty="0" smtClean="0"/>
              <a:t>   Ensuite, une fois notre visite terminée, nous avons remercié Mr Cyril BERNARD et son équipe pour cette belle visite.</a:t>
            </a:r>
            <a:endParaRPr lang="fr-FR" dirty="0"/>
          </a:p>
        </p:txBody>
      </p:sp>
      <p:pic>
        <p:nvPicPr>
          <p:cNvPr id="4" name="Image 3" descr="DSC01168.JPG"/>
          <p:cNvPicPr>
            <a:picLocks noChangeAspect="1"/>
          </p:cNvPicPr>
          <p:nvPr/>
        </p:nvPicPr>
        <p:blipFill>
          <a:blip r:embed="rId2" cstate="print"/>
          <a:stretch>
            <a:fillRect/>
          </a:stretch>
        </p:blipFill>
        <p:spPr>
          <a:xfrm>
            <a:off x="4429124" y="2357431"/>
            <a:ext cx="3810027" cy="2857520"/>
          </a:xfrm>
          <a:prstGeom prst="rect">
            <a:avLst/>
          </a:prstGeom>
          <a:ln>
            <a:noFill/>
          </a:ln>
          <a:effectLst>
            <a:softEdge rad="112500"/>
          </a:effectLst>
        </p:spPr>
      </p:pic>
      <p:pic>
        <p:nvPicPr>
          <p:cNvPr id="5" name="Image 4" descr="DSC01171.JPG"/>
          <p:cNvPicPr>
            <a:picLocks noChangeAspect="1"/>
          </p:cNvPicPr>
          <p:nvPr/>
        </p:nvPicPr>
        <p:blipFill>
          <a:blip r:embed="rId3" cstate="print"/>
          <a:stretch>
            <a:fillRect/>
          </a:stretch>
        </p:blipFill>
        <p:spPr>
          <a:xfrm>
            <a:off x="357158" y="2285992"/>
            <a:ext cx="4007620" cy="30057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023632"/>
          </a:xfrm>
        </p:spPr>
        <p:txBody>
          <a:bodyPr>
            <a:normAutofit fontScale="92500"/>
          </a:bodyPr>
          <a:lstStyle/>
          <a:p>
            <a:pPr algn="ctr">
              <a:buNone/>
            </a:pPr>
            <a:endParaRPr lang="fr-FR" dirty="0" smtClean="0"/>
          </a:p>
          <a:p>
            <a:pPr algn="ctr">
              <a:buNone/>
            </a:pPr>
            <a:r>
              <a:rPr lang="fr-FR" sz="4000" dirty="0" smtClean="0"/>
              <a:t>Cette visite nous a appris beaucoup de choses (les conditions de travail, les parcours scolaires,…).</a:t>
            </a:r>
          </a:p>
          <a:p>
            <a:pPr algn="ctr">
              <a:buNone/>
            </a:pPr>
            <a:r>
              <a:rPr lang="fr-FR" sz="4000" dirty="0" smtClean="0"/>
              <a:t>Nous avons beaucoup aimé cette sortie, celle-ci nous a aidé a comprendre exactement le fonctionnement d’une Centrale Thermique et à </a:t>
            </a:r>
            <a:r>
              <a:rPr lang="fr-FR" sz="4000" smtClean="0"/>
              <a:t>découvrir ses principaux métiers.</a:t>
            </a:r>
            <a:endParaRPr lang="fr-FR" sz="4000" dirty="0" smtClean="0"/>
          </a:p>
          <a:p>
            <a:pPr algn="ctr">
              <a:buNone/>
            </a:pPr>
            <a:r>
              <a:rPr lang="fr-FR" dirty="0" smtClean="0"/>
              <a:t>  </a:t>
            </a:r>
          </a:p>
          <a:p>
            <a:pPr algn="ctr">
              <a:buNone/>
            </a:pPr>
            <a:endParaRPr lang="fr-F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nercal.png"/>
          <p:cNvPicPr>
            <a:picLocks noChangeAspect="1"/>
          </p:cNvPicPr>
          <p:nvPr/>
        </p:nvPicPr>
        <p:blipFill>
          <a:blip r:embed="rId2"/>
          <a:stretch>
            <a:fillRect/>
          </a:stretch>
        </p:blipFill>
        <p:spPr>
          <a:xfrm>
            <a:off x="0" y="0"/>
            <a:ext cx="9144000" cy="6858000"/>
          </a:xfrm>
          <a:prstGeom prst="rect">
            <a:avLst/>
          </a:prstGeom>
        </p:spPr>
      </p:pic>
      <p:pic>
        <p:nvPicPr>
          <p:cNvPr id="4" name="Espace réservé du contenu 3" descr="DSC01174.JPG"/>
          <p:cNvPicPr>
            <a:picLocks noGrp="1" noChangeAspect="1"/>
          </p:cNvPicPr>
          <p:nvPr>
            <p:ph idx="1"/>
          </p:nvPr>
        </p:nvPicPr>
        <p:blipFill>
          <a:blip r:embed="rId3" cstate="print"/>
          <a:stretch>
            <a:fillRect/>
          </a:stretch>
        </p:blipFill>
        <p:spPr>
          <a:xfrm>
            <a:off x="571472" y="1214422"/>
            <a:ext cx="8809320" cy="525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5" name="Espace réservé du contenu 4"/>
          <p:cNvSpPr>
            <a:spLocks noGrp="1"/>
          </p:cNvSpPr>
          <p:nvPr>
            <p:ph idx="1"/>
          </p:nvPr>
        </p:nvSpPr>
        <p:spPr>
          <a:xfrm>
            <a:off x="214282" y="1142984"/>
            <a:ext cx="8229600" cy="4357718"/>
          </a:xfrm>
        </p:spPr>
        <p:txBody>
          <a:bodyPr>
            <a:noAutofit/>
          </a:bodyPr>
          <a:lstStyle/>
          <a:p>
            <a:pPr algn="ctr">
              <a:buNone/>
            </a:pPr>
            <a:r>
              <a:rPr lang="fr-FR" sz="4400" dirty="0" smtClean="0"/>
              <a:t>Nous sommes arrivés à la Centrale thermique à 10h15 et  le chef de la centrale, Cyril Bernard  nous a emmenés dans la salle de contrôle où se </a:t>
            </a:r>
            <a:r>
              <a:rPr lang="fr-FR" sz="4400" smtClean="0"/>
              <a:t>trouvait </a:t>
            </a:r>
            <a:r>
              <a:rPr lang="fr-FR" sz="4400" smtClean="0"/>
              <a:t>le </a:t>
            </a:r>
            <a:r>
              <a:rPr lang="fr-FR" sz="4400" dirty="0" smtClean="0"/>
              <a:t>chef  de quart. </a:t>
            </a:r>
            <a:endParaRPr lang="fr-FR"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solidFill>
              </a:rPr>
              <a:t>Dans la salle de contrôle:</a:t>
            </a:r>
            <a:endParaRPr lang="fr-FR" dirty="0">
              <a:solidFill>
                <a:schemeClr val="tx1"/>
              </a:solidFill>
            </a:endParaRPr>
          </a:p>
        </p:txBody>
      </p:sp>
      <p:pic>
        <p:nvPicPr>
          <p:cNvPr id="5" name="Espace réservé du contenu 4" descr="DSC01131.JPG"/>
          <p:cNvPicPr>
            <a:picLocks noGrp="1" noChangeAspect="1"/>
          </p:cNvPicPr>
          <p:nvPr>
            <p:ph idx="1"/>
          </p:nvPr>
        </p:nvPicPr>
        <p:blipFill>
          <a:blip r:embed="rId2" cstate="print"/>
          <a:stretch>
            <a:fillRect/>
          </a:stretch>
        </p:blipFill>
        <p:spPr>
          <a:xfrm>
            <a:off x="1643042" y="1428736"/>
            <a:ext cx="5929354" cy="4232701"/>
          </a:xfrm>
          <a:prstGeom prst="rect">
            <a:avLst/>
          </a:prstGeom>
          <a:ln>
            <a:noFill/>
          </a:ln>
          <a:effectLst>
            <a:softEdge rad="112500"/>
          </a:effectLst>
        </p:spPr>
      </p:pic>
      <p:sp>
        <p:nvSpPr>
          <p:cNvPr id="4" name="ZoneTexte 3"/>
          <p:cNvSpPr txBox="1"/>
          <p:nvPr/>
        </p:nvSpPr>
        <p:spPr>
          <a:xfrm>
            <a:off x="714348" y="5857892"/>
            <a:ext cx="7929618" cy="369332"/>
          </a:xfrm>
          <a:prstGeom prst="rect">
            <a:avLst/>
          </a:prstGeom>
          <a:noFill/>
        </p:spPr>
        <p:txBody>
          <a:bodyPr wrap="square" rtlCol="0">
            <a:spAutoFit/>
          </a:bodyPr>
          <a:lstStyle/>
          <a:p>
            <a:pPr algn="ctr"/>
            <a:r>
              <a:rPr lang="fr-FR" dirty="0" smtClean="0"/>
              <a:t>Où nous nous sommes équipés pour nous rendre dans la salle des moteurs.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80756"/>
          </a:xfrm>
        </p:spPr>
        <p:txBody>
          <a:bodyPr>
            <a:normAutofit/>
          </a:bodyPr>
          <a:lstStyle/>
          <a:p>
            <a:pPr algn="ctr">
              <a:buNone/>
            </a:pPr>
            <a:r>
              <a:rPr lang="fr-FR" sz="2000" dirty="0" smtClean="0"/>
              <a:t>     Avant d’aller dans la salle des moteurs, Mr Cyril BERNARD nous a expliqué a quoi servaient les cuves.</a:t>
            </a:r>
            <a:endParaRPr lang="fr-FR" sz="2000" dirty="0"/>
          </a:p>
        </p:txBody>
      </p:sp>
      <p:pic>
        <p:nvPicPr>
          <p:cNvPr id="4" name="Image 3" descr="DSC01136.JPG"/>
          <p:cNvPicPr>
            <a:picLocks noChangeAspect="1"/>
          </p:cNvPicPr>
          <p:nvPr/>
        </p:nvPicPr>
        <p:blipFill>
          <a:blip r:embed="rId2" cstate="print"/>
          <a:stretch>
            <a:fillRect/>
          </a:stretch>
        </p:blipFill>
        <p:spPr>
          <a:xfrm>
            <a:off x="4429124" y="3929066"/>
            <a:ext cx="3905277" cy="2714644"/>
          </a:xfrm>
          <a:prstGeom prst="rect">
            <a:avLst/>
          </a:prstGeom>
          <a:ln>
            <a:noFill/>
          </a:ln>
          <a:effectLst>
            <a:softEdge rad="112500"/>
          </a:effectLst>
        </p:spPr>
      </p:pic>
      <p:pic>
        <p:nvPicPr>
          <p:cNvPr id="5" name="Image 4" descr="DSC01132.JPG"/>
          <p:cNvPicPr>
            <a:picLocks noChangeAspect="1"/>
          </p:cNvPicPr>
          <p:nvPr/>
        </p:nvPicPr>
        <p:blipFill>
          <a:blip r:embed="rId3" cstate="print"/>
          <a:stretch>
            <a:fillRect/>
          </a:stretch>
        </p:blipFill>
        <p:spPr>
          <a:xfrm>
            <a:off x="571472" y="3857628"/>
            <a:ext cx="3412303" cy="2786082"/>
          </a:xfrm>
          <a:prstGeom prst="rect">
            <a:avLst/>
          </a:prstGeom>
          <a:ln>
            <a:noFill/>
          </a:ln>
          <a:effectLst>
            <a:softEdge rad="112500"/>
          </a:effectLst>
        </p:spPr>
      </p:pic>
      <p:pic>
        <p:nvPicPr>
          <p:cNvPr id="6" name="Image 5" descr="DSC01134.JPG"/>
          <p:cNvPicPr>
            <a:picLocks noChangeAspect="1"/>
          </p:cNvPicPr>
          <p:nvPr/>
        </p:nvPicPr>
        <p:blipFill>
          <a:blip r:embed="rId4" cstate="print"/>
          <a:stretch>
            <a:fillRect/>
          </a:stretch>
        </p:blipFill>
        <p:spPr>
          <a:xfrm>
            <a:off x="500034" y="1214422"/>
            <a:ext cx="3476649" cy="2607486"/>
          </a:xfrm>
          <a:prstGeom prst="rect">
            <a:avLst/>
          </a:prstGeom>
          <a:ln>
            <a:noFill/>
          </a:ln>
          <a:effectLst>
            <a:softEdge rad="112500"/>
          </a:effectLst>
        </p:spPr>
      </p:pic>
      <p:pic>
        <p:nvPicPr>
          <p:cNvPr id="7" name="Image 6" descr="DSC01135.JPG"/>
          <p:cNvPicPr>
            <a:picLocks noChangeAspect="1"/>
          </p:cNvPicPr>
          <p:nvPr/>
        </p:nvPicPr>
        <p:blipFill>
          <a:blip r:embed="rId5" cstate="print"/>
          <a:stretch>
            <a:fillRect/>
          </a:stretch>
        </p:blipFill>
        <p:spPr>
          <a:xfrm>
            <a:off x="4429124" y="1285860"/>
            <a:ext cx="3929090" cy="25003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500042"/>
            <a:ext cx="8229600" cy="5809318"/>
          </a:xfrm>
        </p:spPr>
        <p:txBody>
          <a:bodyPr/>
          <a:lstStyle/>
          <a:p>
            <a:pPr algn="ctr">
              <a:buNone/>
            </a:pPr>
            <a:r>
              <a:rPr lang="fr-FR" dirty="0" smtClean="0"/>
              <a:t>    Après les cuves, nous avons vu d’où partait le courant produit par la centrale.</a:t>
            </a:r>
            <a:endParaRPr lang="fr-FR" dirty="0"/>
          </a:p>
        </p:txBody>
      </p:sp>
      <p:pic>
        <p:nvPicPr>
          <p:cNvPr id="5" name="Image 4" descr="DSC01138.JPG"/>
          <p:cNvPicPr>
            <a:picLocks noChangeAspect="1"/>
          </p:cNvPicPr>
          <p:nvPr/>
        </p:nvPicPr>
        <p:blipFill>
          <a:blip r:embed="rId3" cstate="print"/>
          <a:stretch>
            <a:fillRect/>
          </a:stretch>
        </p:blipFill>
        <p:spPr>
          <a:xfrm>
            <a:off x="4357686" y="1643050"/>
            <a:ext cx="4075504" cy="4187117"/>
          </a:xfrm>
          <a:prstGeom prst="rect">
            <a:avLst/>
          </a:prstGeom>
          <a:ln>
            <a:noFill/>
          </a:ln>
          <a:effectLst>
            <a:softEdge rad="112500"/>
          </a:effectLst>
        </p:spPr>
      </p:pic>
      <p:pic>
        <p:nvPicPr>
          <p:cNvPr id="7" name="Image 6" descr="DSC01139.JPG"/>
          <p:cNvPicPr>
            <a:picLocks noChangeAspect="1"/>
          </p:cNvPicPr>
          <p:nvPr/>
        </p:nvPicPr>
        <p:blipFill>
          <a:blip r:embed="rId4" cstate="print"/>
          <a:stretch>
            <a:fillRect/>
          </a:stretch>
        </p:blipFill>
        <p:spPr>
          <a:xfrm rot="5400000">
            <a:off x="1069747" y="2002031"/>
            <a:ext cx="2861102" cy="3429024"/>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952194"/>
          </a:xfrm>
        </p:spPr>
        <p:txBody>
          <a:bodyPr/>
          <a:lstStyle/>
          <a:p>
            <a:pPr algn="ctr">
              <a:buNone/>
            </a:pPr>
            <a:r>
              <a:rPr lang="fr-FR" dirty="0" smtClean="0"/>
              <a:t>Ensuite, nous sommes entrés dans la salle des moteurs où le bruit était très fort:</a:t>
            </a:r>
            <a:endParaRPr lang="fr-FR" dirty="0"/>
          </a:p>
        </p:txBody>
      </p:sp>
      <p:pic>
        <p:nvPicPr>
          <p:cNvPr id="4" name="Image 3" descr="DSC01143.JPG"/>
          <p:cNvPicPr>
            <a:picLocks noChangeAspect="1"/>
          </p:cNvPicPr>
          <p:nvPr/>
        </p:nvPicPr>
        <p:blipFill>
          <a:blip r:embed="rId2" cstate="print"/>
          <a:stretch>
            <a:fillRect/>
          </a:stretch>
        </p:blipFill>
        <p:spPr>
          <a:xfrm rot="5400000">
            <a:off x="4488559" y="2226557"/>
            <a:ext cx="4000528" cy="2976390"/>
          </a:xfrm>
          <a:prstGeom prst="rect">
            <a:avLst/>
          </a:prstGeom>
          <a:ln>
            <a:noFill/>
          </a:ln>
          <a:effectLst>
            <a:softEdge rad="112500"/>
          </a:effectLst>
        </p:spPr>
      </p:pic>
      <p:pic>
        <p:nvPicPr>
          <p:cNvPr id="5" name="Image 4" descr="DSC01144.JPG"/>
          <p:cNvPicPr>
            <a:picLocks noChangeAspect="1"/>
          </p:cNvPicPr>
          <p:nvPr/>
        </p:nvPicPr>
        <p:blipFill>
          <a:blip r:embed="rId3" cstate="print"/>
          <a:stretch>
            <a:fillRect/>
          </a:stretch>
        </p:blipFill>
        <p:spPr>
          <a:xfrm>
            <a:off x="857224" y="2071678"/>
            <a:ext cx="3500462"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SC01145.JPG"/>
          <p:cNvPicPr>
            <a:picLocks noGrp="1" noChangeAspect="1"/>
          </p:cNvPicPr>
          <p:nvPr>
            <p:ph idx="1"/>
          </p:nvPr>
        </p:nvPicPr>
        <p:blipFill>
          <a:blip r:embed="rId2" cstate="print"/>
          <a:stretch>
            <a:fillRect/>
          </a:stretch>
        </p:blipFill>
        <p:spPr>
          <a:xfrm rot="5400000">
            <a:off x="-98259" y="3741541"/>
            <a:ext cx="3071835" cy="2303876"/>
          </a:xfrm>
          <a:prstGeom prst="rect">
            <a:avLst/>
          </a:prstGeom>
          <a:ln>
            <a:noFill/>
          </a:ln>
          <a:effectLst>
            <a:softEdge rad="112500"/>
          </a:effectLst>
        </p:spPr>
      </p:pic>
      <p:pic>
        <p:nvPicPr>
          <p:cNvPr id="5" name="Image 4" descr="DSC01146.JPG"/>
          <p:cNvPicPr>
            <a:picLocks noChangeAspect="1"/>
          </p:cNvPicPr>
          <p:nvPr/>
        </p:nvPicPr>
        <p:blipFill>
          <a:blip r:embed="rId3" cstate="print"/>
          <a:stretch>
            <a:fillRect/>
          </a:stretch>
        </p:blipFill>
        <p:spPr>
          <a:xfrm>
            <a:off x="3143240" y="357166"/>
            <a:ext cx="2389160" cy="2113341"/>
          </a:xfrm>
          <a:prstGeom prst="rect">
            <a:avLst/>
          </a:prstGeom>
          <a:ln>
            <a:noFill/>
          </a:ln>
          <a:effectLst>
            <a:softEdge rad="112500"/>
          </a:effectLst>
        </p:spPr>
      </p:pic>
      <p:pic>
        <p:nvPicPr>
          <p:cNvPr id="6" name="Image 5" descr="DSC01147.JPG"/>
          <p:cNvPicPr>
            <a:picLocks noChangeAspect="1"/>
          </p:cNvPicPr>
          <p:nvPr/>
        </p:nvPicPr>
        <p:blipFill>
          <a:blip r:embed="rId4" cstate="print"/>
          <a:stretch>
            <a:fillRect/>
          </a:stretch>
        </p:blipFill>
        <p:spPr>
          <a:xfrm>
            <a:off x="5572132" y="428604"/>
            <a:ext cx="3286148" cy="2464611"/>
          </a:xfrm>
          <a:prstGeom prst="rect">
            <a:avLst/>
          </a:prstGeom>
          <a:ln>
            <a:noFill/>
          </a:ln>
          <a:effectLst>
            <a:softEdge rad="112500"/>
          </a:effectLst>
        </p:spPr>
      </p:pic>
      <p:pic>
        <p:nvPicPr>
          <p:cNvPr id="7" name="Image 6" descr="DSC01148.JPG"/>
          <p:cNvPicPr>
            <a:picLocks noChangeAspect="1"/>
          </p:cNvPicPr>
          <p:nvPr/>
        </p:nvPicPr>
        <p:blipFill>
          <a:blip r:embed="rId5" cstate="print"/>
          <a:stretch>
            <a:fillRect/>
          </a:stretch>
        </p:blipFill>
        <p:spPr>
          <a:xfrm>
            <a:off x="2637220" y="3512500"/>
            <a:ext cx="3929090" cy="2946818"/>
          </a:xfrm>
          <a:prstGeom prst="rect">
            <a:avLst/>
          </a:prstGeom>
          <a:ln>
            <a:noFill/>
          </a:ln>
          <a:effectLst>
            <a:softEdge rad="112500"/>
          </a:effectLst>
        </p:spPr>
      </p:pic>
      <p:pic>
        <p:nvPicPr>
          <p:cNvPr id="8" name="Image 7" descr="DSC01149.JPG"/>
          <p:cNvPicPr>
            <a:picLocks noChangeAspect="1"/>
          </p:cNvPicPr>
          <p:nvPr/>
        </p:nvPicPr>
        <p:blipFill>
          <a:blip r:embed="rId6" cstate="print"/>
          <a:stretch>
            <a:fillRect/>
          </a:stretch>
        </p:blipFill>
        <p:spPr>
          <a:xfrm rot="5400000">
            <a:off x="6191261" y="3810003"/>
            <a:ext cx="3048021" cy="2286016"/>
          </a:xfrm>
          <a:prstGeom prst="rect">
            <a:avLst/>
          </a:prstGeom>
          <a:ln>
            <a:noFill/>
          </a:ln>
          <a:effectLst>
            <a:softEdge rad="112500"/>
          </a:effectLst>
        </p:spPr>
      </p:pic>
      <p:pic>
        <p:nvPicPr>
          <p:cNvPr id="9" name="Image 8" descr="DSC01150.JPG"/>
          <p:cNvPicPr>
            <a:picLocks noChangeAspect="1"/>
          </p:cNvPicPr>
          <p:nvPr/>
        </p:nvPicPr>
        <p:blipFill>
          <a:blip r:embed="rId7" cstate="print"/>
          <a:stretch>
            <a:fillRect/>
          </a:stretch>
        </p:blipFill>
        <p:spPr>
          <a:xfrm>
            <a:off x="261969" y="358096"/>
            <a:ext cx="2817788" cy="2113341"/>
          </a:xfrm>
          <a:prstGeom prst="rect">
            <a:avLst/>
          </a:prstGeom>
          <a:ln>
            <a:noFill/>
          </a:ln>
          <a:effectLst>
            <a:softEdge rad="112500"/>
          </a:effectLst>
        </p:spPr>
      </p:pic>
      <p:sp>
        <p:nvSpPr>
          <p:cNvPr id="10" name="ZoneTexte 9"/>
          <p:cNvSpPr txBox="1"/>
          <p:nvPr/>
        </p:nvSpPr>
        <p:spPr>
          <a:xfrm>
            <a:off x="-285784" y="2643182"/>
            <a:ext cx="6786610" cy="461665"/>
          </a:xfrm>
          <a:prstGeom prst="rect">
            <a:avLst/>
          </a:prstGeom>
          <a:noFill/>
        </p:spPr>
        <p:txBody>
          <a:bodyPr wrap="square" rtlCol="0">
            <a:spAutoFit/>
          </a:bodyPr>
          <a:lstStyle/>
          <a:p>
            <a:pPr algn="ctr"/>
            <a:r>
              <a:rPr lang="fr-FR" sz="2400" dirty="0" smtClean="0"/>
              <a:t>D’autres photos de la salle des moteurs</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solidFill>
                  <a:schemeClr val="tx1"/>
                </a:solidFill>
              </a:rPr>
              <a:t>Retour dans la salle de contrôle pour plus d’informations:</a:t>
            </a:r>
            <a:endParaRPr lang="fr-FR" sz="3200" dirty="0">
              <a:solidFill>
                <a:schemeClr val="tx1"/>
              </a:solidFill>
            </a:endParaRPr>
          </a:p>
        </p:txBody>
      </p:sp>
      <p:pic>
        <p:nvPicPr>
          <p:cNvPr id="4" name="Espace réservé du contenu 3" descr="DSC01167.JPG"/>
          <p:cNvPicPr>
            <a:picLocks noGrp="1" noChangeAspect="1"/>
          </p:cNvPicPr>
          <p:nvPr>
            <p:ph idx="1"/>
          </p:nvPr>
        </p:nvPicPr>
        <p:blipFill>
          <a:blip r:embed="rId3" cstate="print"/>
          <a:stretch>
            <a:fillRect/>
          </a:stretch>
        </p:blipFill>
        <p:spPr>
          <a:xfrm>
            <a:off x="642910" y="1428736"/>
            <a:ext cx="3500462" cy="2625347"/>
          </a:xfrm>
          <a:prstGeom prst="rect">
            <a:avLst/>
          </a:prstGeom>
          <a:ln>
            <a:noFill/>
          </a:ln>
          <a:effectLst>
            <a:softEdge rad="112500"/>
          </a:effectLst>
        </p:spPr>
      </p:pic>
      <p:pic>
        <p:nvPicPr>
          <p:cNvPr id="5" name="Image 4" descr="DSC01129.JPG"/>
          <p:cNvPicPr>
            <a:picLocks noChangeAspect="1"/>
          </p:cNvPicPr>
          <p:nvPr/>
        </p:nvPicPr>
        <p:blipFill>
          <a:blip r:embed="rId4" cstate="print"/>
          <a:stretch>
            <a:fillRect/>
          </a:stretch>
        </p:blipFill>
        <p:spPr>
          <a:xfrm>
            <a:off x="3071802" y="4000504"/>
            <a:ext cx="3507554" cy="2630666"/>
          </a:xfrm>
          <a:prstGeom prst="rect">
            <a:avLst/>
          </a:prstGeom>
          <a:ln>
            <a:noFill/>
          </a:ln>
          <a:effectLst>
            <a:softEdge rad="112500"/>
          </a:effectLst>
        </p:spPr>
      </p:pic>
      <p:pic>
        <p:nvPicPr>
          <p:cNvPr id="6" name="Image 5" descr="DSC01165.JPG"/>
          <p:cNvPicPr>
            <a:picLocks noChangeAspect="1"/>
          </p:cNvPicPr>
          <p:nvPr/>
        </p:nvPicPr>
        <p:blipFill>
          <a:blip r:embed="rId5" cstate="print"/>
          <a:stretch>
            <a:fillRect/>
          </a:stretch>
        </p:blipFill>
        <p:spPr>
          <a:xfrm>
            <a:off x="5572132" y="1500174"/>
            <a:ext cx="3214710" cy="24110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80756"/>
          </a:xfrm>
        </p:spPr>
        <p:txBody>
          <a:bodyPr>
            <a:normAutofit lnSpcReduction="10000"/>
          </a:bodyPr>
          <a:lstStyle/>
          <a:p>
            <a:pPr algn="ctr">
              <a:buNone/>
            </a:pPr>
            <a:r>
              <a:rPr lang="fr-FR" sz="2400" dirty="0" smtClean="0"/>
              <a:t>Après avoir posé des questions aux agents de la centrale et écouté leurs explications, nous avons pu comprendre que les principaux métiers que l’on peut trouver dans une Centrale Thermique sont:</a:t>
            </a:r>
          </a:p>
          <a:p>
            <a:pPr algn="ctr">
              <a:buNone/>
            </a:pPr>
            <a:endParaRPr lang="fr-FR" sz="2400" dirty="0" smtClean="0"/>
          </a:p>
          <a:p>
            <a:pPr algn="ctr">
              <a:buNone/>
            </a:pPr>
            <a:r>
              <a:rPr lang="fr-FR" sz="1800" b="1" u="sng" dirty="0" smtClean="0">
                <a:solidFill>
                  <a:srgbClr val="000000"/>
                </a:solidFill>
              </a:rPr>
              <a:t>-Les métiers de l’Exploitation : </a:t>
            </a:r>
            <a:endParaRPr lang="fr-FR" sz="1800" dirty="0" smtClean="0">
              <a:solidFill>
                <a:srgbClr val="000000"/>
              </a:solidFill>
            </a:endParaRPr>
          </a:p>
          <a:p>
            <a:pPr algn="ctr">
              <a:buNone/>
            </a:pPr>
            <a:r>
              <a:rPr lang="fr-FR" sz="1800" dirty="0" smtClean="0"/>
              <a:t>-Chef d’exploitation</a:t>
            </a:r>
          </a:p>
          <a:p>
            <a:pPr algn="ctr">
              <a:buNone/>
            </a:pPr>
            <a:r>
              <a:rPr lang="fr-FR" sz="1800" dirty="0" smtClean="0"/>
              <a:t>-Agent d’exploitation</a:t>
            </a:r>
          </a:p>
          <a:p>
            <a:pPr algn="ctr">
              <a:buNone/>
            </a:pPr>
            <a:r>
              <a:rPr lang="fr-FR" sz="1800" dirty="0" smtClean="0"/>
              <a:t>-Technicien  d’exploitation </a:t>
            </a:r>
          </a:p>
          <a:p>
            <a:pPr algn="ctr">
              <a:buNone/>
            </a:pPr>
            <a:r>
              <a:rPr lang="fr-FR" sz="1800" b="1" u="sng" dirty="0" smtClean="0">
                <a:solidFill>
                  <a:srgbClr val="000000"/>
                </a:solidFill>
              </a:rPr>
              <a:t>-Les métiers du Secrétariat :</a:t>
            </a:r>
            <a:endParaRPr lang="fr-FR" sz="1800" dirty="0" smtClean="0">
              <a:solidFill>
                <a:srgbClr val="000000"/>
              </a:solidFill>
            </a:endParaRPr>
          </a:p>
          <a:p>
            <a:pPr algn="ctr">
              <a:buNone/>
            </a:pPr>
            <a:r>
              <a:rPr lang="fr-FR" sz="1800" dirty="0" smtClean="0"/>
              <a:t>-Secrétaire</a:t>
            </a:r>
          </a:p>
          <a:p>
            <a:pPr algn="ctr">
              <a:buNone/>
            </a:pPr>
            <a:r>
              <a:rPr lang="fr-FR" sz="1800" dirty="0" smtClean="0"/>
              <a:t>-Standardiste</a:t>
            </a:r>
          </a:p>
          <a:p>
            <a:pPr algn="ctr">
              <a:buNone/>
            </a:pPr>
            <a:r>
              <a:rPr lang="fr-FR" sz="1800" dirty="0" smtClean="0"/>
              <a:t>-Administration</a:t>
            </a:r>
          </a:p>
          <a:p>
            <a:pPr algn="ctr">
              <a:buNone/>
            </a:pPr>
            <a:r>
              <a:rPr lang="fr-FR" sz="1800" b="1" u="sng" dirty="0" smtClean="0">
                <a:solidFill>
                  <a:srgbClr val="000000"/>
                </a:solidFill>
              </a:rPr>
              <a:t>-Les métiers de la Production</a:t>
            </a:r>
            <a:endParaRPr lang="fr-FR" sz="1800" dirty="0" smtClean="0">
              <a:solidFill>
                <a:srgbClr val="000000"/>
              </a:solidFill>
            </a:endParaRPr>
          </a:p>
          <a:p>
            <a:pPr algn="ctr">
              <a:buNone/>
            </a:pPr>
            <a:r>
              <a:rPr lang="fr-FR" sz="1800" b="1" u="sng" dirty="0" smtClean="0">
                <a:solidFill>
                  <a:srgbClr val="000000"/>
                </a:solidFill>
              </a:rPr>
              <a:t>- Les métiers de la Maintenance :</a:t>
            </a:r>
            <a:endParaRPr lang="fr-FR" sz="1800" dirty="0" smtClean="0">
              <a:solidFill>
                <a:srgbClr val="000000"/>
              </a:solidFill>
            </a:endParaRPr>
          </a:p>
          <a:p>
            <a:pPr algn="ctr">
              <a:buNone/>
            </a:pPr>
            <a:r>
              <a:rPr lang="fr-FR" sz="1800" dirty="0" smtClean="0"/>
              <a:t>-Electricien</a:t>
            </a:r>
          </a:p>
          <a:p>
            <a:pPr algn="ctr">
              <a:buNone/>
            </a:pPr>
            <a:r>
              <a:rPr lang="fr-FR" sz="1800" dirty="0" smtClean="0"/>
              <a:t>-Mécanicien</a:t>
            </a:r>
          </a:p>
          <a:p>
            <a:pPr algn="ctr">
              <a:buNone/>
            </a:pPr>
            <a:r>
              <a:rPr lang="fr-FR" sz="1800" b="1" u="sng" dirty="0" smtClean="0">
                <a:solidFill>
                  <a:srgbClr val="000000"/>
                </a:solidFill>
              </a:rPr>
              <a:t>-Et les métiers du Transport</a:t>
            </a:r>
            <a:endParaRPr lang="fr-FR" sz="1800" dirty="0" smtClean="0">
              <a:solidFill>
                <a:srgbClr val="000000"/>
              </a:solidFill>
            </a:endParaRPr>
          </a:p>
          <a:p>
            <a:pPr algn="ctr">
              <a:buNone/>
            </a:pPr>
            <a:endParaRPr lang="fr-F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ENTRALE">
      <a:dk1>
        <a:srgbClr val="002060"/>
      </a:dk1>
      <a:lt1>
        <a:srgbClr val="002060"/>
      </a:lt1>
      <a:dk2>
        <a:srgbClr val="FFFFFF"/>
      </a:dk2>
      <a:lt2>
        <a:srgbClr val="FFFFFF"/>
      </a:lt2>
      <a:accent1>
        <a:srgbClr val="0000FF"/>
      </a:accent1>
      <a:accent2>
        <a:srgbClr val="0000FF"/>
      </a:accent2>
      <a:accent3>
        <a:srgbClr val="0000FF"/>
      </a:accent3>
      <a:accent4>
        <a:srgbClr val="0000FF"/>
      </a:accent4>
      <a:accent5>
        <a:srgbClr val="0000FF"/>
      </a:accent5>
      <a:accent6>
        <a:srgbClr val="0000FF"/>
      </a:accent6>
      <a:hlink>
        <a:srgbClr val="0000FF"/>
      </a:hlink>
      <a:folHlink>
        <a:srgbClr val="0000FF"/>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234</TotalTime>
  <Words>306</Words>
  <Application>Microsoft Office PowerPoint</Application>
  <PresentationFormat>Affichage à l'écran (4:3)</PresentationFormat>
  <Paragraphs>36</Paragraphs>
  <Slides>12</Slides>
  <Notes>4</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Apex</vt:lpstr>
      <vt:lpstr>Centrale Thermique de Népoui</vt:lpstr>
      <vt:lpstr>                                                                                                                                                                                                      </vt:lpstr>
      <vt:lpstr>Dans la salle de contrôle:</vt:lpstr>
      <vt:lpstr>Présentation PowerPoint</vt:lpstr>
      <vt:lpstr>Présentation PowerPoint</vt:lpstr>
      <vt:lpstr>Présentation PowerPoint</vt:lpstr>
      <vt:lpstr>Présentation PowerPoint</vt:lpstr>
      <vt:lpstr>Retour dans la salle de contrôle pour plus d’informations: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Sortit a la central thermique de népoui</dc:title>
  <dc:creator>snepwe</dc:creator>
  <cp:lastModifiedBy>Cindy LEROY</cp:lastModifiedBy>
  <cp:revision>33</cp:revision>
  <dcterms:created xsi:type="dcterms:W3CDTF">2015-04-02T23:22:59Z</dcterms:created>
  <dcterms:modified xsi:type="dcterms:W3CDTF">2015-05-22T03:00:25Z</dcterms:modified>
</cp:coreProperties>
</file>