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6" r:id="rId2"/>
    <p:sldId id="267" r:id="rId3"/>
    <p:sldId id="257" r:id="rId4"/>
    <p:sldId id="261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8" r:id="rId13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585"/>
    <a:srgbClr val="14F04E"/>
    <a:srgbClr val="FF4B4B"/>
    <a:srgbClr val="097D27"/>
    <a:srgbClr val="FFC9C9"/>
    <a:srgbClr val="C1FBD0"/>
    <a:srgbClr val="0A882B"/>
    <a:srgbClr val="0B99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8" autoAdjust="0"/>
    <p:restoredTop sz="86444" autoAdjust="0"/>
  </p:normalViewPr>
  <p:slideViewPr>
    <p:cSldViewPr>
      <p:cViewPr varScale="1">
        <p:scale>
          <a:sx n="90" d="100"/>
          <a:sy n="90" d="100"/>
        </p:scale>
        <p:origin x="-24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B970C2A-D4F1-48C1-AE6E-A7D0BA983A97}" type="datetimeFigureOut">
              <a:rPr lang="fr-FR"/>
              <a:pPr>
                <a:defRPr/>
              </a:pPr>
              <a:t>25/06/2014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9B7ECC2-3FCD-4AAB-AB67-878C9CA5411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23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fr-FR" smtClean="0"/>
          </a:p>
        </p:txBody>
      </p:sp>
      <p:sp>
        <p:nvSpPr>
          <p:cNvPr id="16388" name="Espace réservé du numéro de diapositiv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84CC3C3-A46D-443C-8575-C33EBC30CD2D}" type="slidenum">
              <a:rPr lang="fr-FR" altLang="fr-FR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</a:t>
            </a:fld>
            <a:endParaRPr lang="fr-FR" altLang="fr-FR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5B651-221B-40B3-85BA-C19D2CAACBE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882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4908C-711A-4104-9A85-C0B53EA346F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2475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2F863-1723-4010-AF74-FDFDEB29FC9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01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139C4-19A7-4359-9DB4-45D7860A9467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2831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E72307-D33A-4C59-991B-3FADAEB81D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171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0A3EC8-006F-4965-8A47-5CC53FF826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06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5242B-8C94-41F6-B4EC-5EBFE1F1113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95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69D8A-C258-494F-BE26-0850081315E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2025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2575D-07B6-474B-8CED-EBEA526F7C5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84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04FC3-3B6A-4D98-940E-E5DFA79B43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3405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5E86-0E25-4FD7-965A-DD448603675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3255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6AD91CF-6CB9-4B55-B4FD-B0FBE63D7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2924175"/>
            <a:ext cx="7772400" cy="1470025"/>
          </a:xfrm>
        </p:spPr>
        <p:txBody>
          <a:bodyPr/>
          <a:lstStyle/>
          <a:p>
            <a:pPr eaLnBrk="1" hangingPunct="1"/>
            <a:r>
              <a:rPr lang="fr-FR" altLang="fr-FR" sz="8800" smtClean="0">
                <a:solidFill>
                  <a:srgbClr val="FF0000"/>
                </a:solidFill>
              </a:rPr>
              <a:t>Calcul mental</a:t>
            </a:r>
          </a:p>
        </p:txBody>
      </p:sp>
    </p:spTree>
  </p:cSld>
  <p:clrMapOvr>
    <a:masterClrMapping/>
  </p:clrMapOvr>
  <p:transition advTm="8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n°9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34</m:t>
                      </m:r>
                      <m:r>
                        <a:rPr lang="fr-FR" sz="7200" b="0" i="1" smtClean="0">
                          <a:latin typeface="Cambria Math"/>
                        </a:rPr>
                        <m:t>+</m:t>
                      </m:r>
                      <m:r>
                        <a:rPr lang="fr-FR" sz="7200" b="0" i="1" smtClean="0">
                          <a:latin typeface="Cambria Math"/>
                        </a:rPr>
                        <m:t>6</m:t>
                      </m:r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47131" y="2558886"/>
                <a:ext cx="358623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4728356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n°10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514115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4,81+2</m:t>
                      </m:r>
                      <m:r>
                        <a:rPr lang="fr-FR" sz="7200" b="0" i="1" smtClean="0">
                          <a:latin typeface="Cambria Math"/>
                        </a:rPr>
                        <m:t>1, 1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5141151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8261967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128963" y="1714500"/>
            <a:ext cx="3457575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9600">
                <a:solidFill>
                  <a:schemeClr val="tx2"/>
                </a:solidFill>
              </a:rPr>
              <a:t>FIN</a:t>
            </a:r>
          </a:p>
        </p:txBody>
      </p: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2500313" y="3643313"/>
            <a:ext cx="47148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fr-FR" altLang="fr-FR" sz="4400">
                <a:solidFill>
                  <a:schemeClr val="tx2"/>
                </a:solidFill>
              </a:rPr>
              <a:t>Posez les stylos</a:t>
            </a:r>
          </a:p>
        </p:txBody>
      </p:sp>
    </p:spTree>
  </p:cSld>
  <p:clrMapOvr>
    <a:masterClrMapping/>
  </p:clrMapOvr>
  <p:transition advTm="1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n°1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0825" y="2130425"/>
            <a:ext cx="8497639" cy="1470025"/>
          </a:xfrm>
        </p:spPr>
        <p:txBody>
          <a:bodyPr/>
          <a:lstStyle/>
          <a:p>
            <a:r>
              <a:rPr lang="fr-FR" sz="6000" b="1" dirty="0" smtClean="0"/>
              <a:t>Calculer la </a:t>
            </a:r>
            <a:r>
              <a:rPr lang="fr-FR" sz="6000" b="1" dirty="0" smtClean="0"/>
              <a:t>différence </a:t>
            </a:r>
            <a:r>
              <a:rPr lang="fr-FR" sz="6000" b="1" dirty="0" smtClean="0"/>
              <a:t>de  35 et </a:t>
            </a:r>
            <a:r>
              <a:rPr lang="fr-FR" sz="6000" b="1" dirty="0" smtClean="0"/>
              <a:t>29</a:t>
            </a:r>
            <a:endParaRPr lang="fr-FR" sz="6000" b="1" dirty="0"/>
          </a:p>
        </p:txBody>
      </p:sp>
    </p:spTree>
  </p:cSld>
  <p:clrMapOvr>
    <a:masterClrMapping/>
  </p:clrMapOvr>
  <p:transition spd="slow" advClick="0" advTm="30000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17834" y="357189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250825" y="590823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fr-FR" altLang="fr-FR" sz="4800" kern="0" dirty="0" smtClean="0"/>
              <a:t>Ajouter tous ces nombres</a:t>
            </a:r>
          </a:p>
        </p:txBody>
      </p:sp>
      <p:sp>
        <p:nvSpPr>
          <p:cNvPr id="9" name="Rectangle 8"/>
          <p:cNvSpPr/>
          <p:nvPr/>
        </p:nvSpPr>
        <p:spPr>
          <a:xfrm>
            <a:off x="1259632" y="2460661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23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307273" y="2276872"/>
            <a:ext cx="108000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27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779912" y="173693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26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660693" y="3922102"/>
            <a:ext cx="1080000" cy="1080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0" dirty="0" smtClean="0">
                <a:solidFill>
                  <a:schemeClr val="accent4">
                    <a:lumMod val="95000"/>
                    <a:lumOff val="5000"/>
                  </a:schemeClr>
                </a:solidFill>
              </a:rPr>
              <a:t>74</a:t>
            </a:r>
            <a:endParaRPr lang="fr-FR" sz="6000" dirty="0">
              <a:solidFill>
                <a:schemeClr val="accent4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 advClick="0" advTm="30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n°3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395536" y="1094879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 la </a:t>
            </a:r>
            <a:r>
              <a:rPr lang="fr-FR" altLang="fr-FR" sz="5400" dirty="0" smtClean="0"/>
              <a:t>somme </a:t>
            </a:r>
            <a:r>
              <a:rPr lang="fr-FR" altLang="fr-FR" sz="5400" dirty="0" smtClean="0"/>
              <a:t>de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2423082" y="2636912"/>
                <a:ext cx="373865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27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𝑒𝑡</m:t>
                      </m:r>
                      <m:r>
                        <a:rPr lang="fr-FR" sz="7200" b="0" i="1" smtClean="0">
                          <a:latin typeface="Cambria Math"/>
                        </a:rPr>
                        <m:t> 12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3082" y="2636912"/>
                <a:ext cx="3738652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n°4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8800" b="1" i="0" smtClean="0">
                          <a:latin typeface="Cambria Math"/>
                        </a:rPr>
                        <m:t>𝟏𝟐</m:t>
                      </m:r>
                      <m:r>
                        <a:rPr lang="fr-FR" sz="8800" b="1" i="0">
                          <a:latin typeface="Cambria Math"/>
                        </a:rPr>
                        <m:t>×</m:t>
                      </m:r>
                      <m:r>
                        <a:rPr lang="fr-FR" sz="8800" b="1" i="0" smtClean="0">
                          <a:latin typeface="Cambria Math"/>
                        </a:rPr>
                        <m:t>𝟐</m:t>
                      </m:r>
                      <m:r>
                        <a:rPr lang="fr-FR" sz="8800" b="1" i="0">
                          <a:latin typeface="Cambria Math"/>
                        </a:rPr>
                        <m:t>=…×</m:t>
                      </m:r>
                      <m:r>
                        <a:rPr lang="fr-FR" sz="8800" b="1" i="0" smtClean="0">
                          <a:latin typeface="Cambria Math"/>
                        </a:rPr>
                        <m:t>𝟔</m:t>
                      </m:r>
                    </m:oMath>
                  </m:oMathPara>
                </a14:m>
                <a:endParaRPr lang="fr-FR" sz="8800" b="1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7544" y="2420888"/>
                <a:ext cx="7990656" cy="14465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377476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n°5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229642" y="2564903"/>
                <a:ext cx="6684715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𝑙𝑒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𝑑𝑜𝑢𝑏𝑙𝑒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𝑑𝑒</m:t>
                      </m:r>
                      <m:r>
                        <a:rPr lang="fr-FR" sz="7200" b="0" i="1" smtClean="0">
                          <a:latin typeface="Cambria Math"/>
                        </a:rPr>
                        <m:t> 36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9642" y="2564903"/>
                <a:ext cx="6684715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572728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n°6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979712" y="2564904"/>
                <a:ext cx="4987263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5</m:t>
                      </m:r>
                      <m:r>
                        <a:rPr lang="fr-FR" sz="7200" b="0" i="1" smtClean="0">
                          <a:latin typeface="Cambria Math"/>
                        </a:rPr>
                        <m:t>,</m:t>
                      </m:r>
                      <m:r>
                        <a:rPr lang="fr-FR" sz="7200" b="0" i="1" smtClean="0">
                          <a:latin typeface="Cambria Math"/>
                        </a:rPr>
                        <m:t>4</m:t>
                      </m:r>
                      <m:r>
                        <a:rPr lang="fr-FR" sz="7200" b="0" i="1" smtClean="0">
                          <a:latin typeface="Cambria Math"/>
                        </a:rPr>
                        <m:t>3+</m:t>
                      </m:r>
                      <m:r>
                        <a:rPr lang="fr-FR" sz="7200" b="0" i="1" smtClean="0">
                          <a:latin typeface="Cambria Math"/>
                        </a:rPr>
                        <m:t>2</m:t>
                      </m:r>
                      <m:r>
                        <a:rPr lang="fr-FR" sz="7200" b="0" i="1" smtClean="0">
                          <a:latin typeface="Cambria Math"/>
                        </a:rPr>
                        <m:t>,</m:t>
                      </m:r>
                      <m:r>
                        <a:rPr lang="fr-FR" sz="7200" b="0" i="1" smtClean="0">
                          <a:latin typeface="Cambria Math"/>
                        </a:rPr>
                        <m:t>5</m:t>
                      </m:r>
                      <m:r>
                        <a:rPr lang="fr-FR" sz="7200" b="0" i="1" smtClean="0">
                          <a:latin typeface="Cambria Math"/>
                        </a:rPr>
                        <m:t>7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712" y="2564904"/>
                <a:ext cx="4987263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76534012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n°7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Complète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738</m:t>
                      </m:r>
                      <m:r>
                        <a:rPr lang="fr-FR" sz="7200" b="0" i="1" smtClean="0">
                          <a:latin typeface="Cambria Math"/>
                        </a:rPr>
                        <m:t>+ …=1000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1877" y="2564904"/>
                <a:ext cx="7220246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60372263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250825" y="333375"/>
            <a:ext cx="43926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fr-FR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Diapositive </a:t>
            </a:r>
            <a:r>
              <a:rPr lang="fr-FR" sz="2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n°8</a:t>
            </a:r>
            <a:endParaRPr lang="fr-FR" sz="2400" b="1" u="sng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5157788"/>
            <a:ext cx="9144000" cy="93503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Titre 6"/>
          <p:cNvSpPr txBox="1">
            <a:spLocks/>
          </p:cNvSpPr>
          <p:nvPr/>
        </p:nvSpPr>
        <p:spPr bwMode="auto">
          <a:xfrm>
            <a:off x="685800" y="79533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fr-FR" altLang="fr-FR" sz="5400" dirty="0" smtClean="0"/>
              <a:t>Calcule</a:t>
            </a:r>
            <a:endParaRPr lang="fr-FR" altLang="fr-FR" sz="5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ZoneTexte 1"/>
              <p:cNvSpPr txBox="1"/>
              <p:nvPr/>
            </p:nvSpPr>
            <p:spPr>
              <a:xfrm>
                <a:off x="1350934" y="2585391"/>
                <a:ext cx="658500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7200" b="0" i="1" smtClean="0">
                          <a:latin typeface="Cambria Math"/>
                        </a:rPr>
                        <m:t>𝑙𝑎</m:t>
                      </m:r>
                      <m:r>
                        <a:rPr lang="fr-FR" sz="7200" b="0" i="1" smtClean="0">
                          <a:latin typeface="Cambria Math"/>
                        </a:rPr>
                        <m:t> </m:t>
                      </m:r>
                      <m:r>
                        <a:rPr lang="fr-FR" sz="7200" b="0" i="1" smtClean="0">
                          <a:latin typeface="Cambria Math"/>
                        </a:rPr>
                        <m:t>𝑚𝑜𝑖𝑡𝑖</m:t>
                      </m:r>
                      <m:r>
                        <a:rPr lang="fr-FR" sz="7200" b="0" i="1" smtClean="0">
                          <a:latin typeface="Cambria Math"/>
                        </a:rPr>
                        <m:t>é </m:t>
                      </m:r>
                      <m:r>
                        <a:rPr lang="fr-FR" sz="7200" b="0" i="1" smtClean="0">
                          <a:latin typeface="Cambria Math"/>
                        </a:rPr>
                        <m:t>𝑑𝑒</m:t>
                      </m:r>
                      <m:r>
                        <a:rPr lang="fr-FR" sz="7200" b="0" i="1" smtClean="0">
                          <a:latin typeface="Cambria Math"/>
                        </a:rPr>
                        <m:t> 56</m:t>
                      </m:r>
                    </m:oMath>
                  </m:oMathPara>
                </a14:m>
                <a:endParaRPr lang="fr-FR" dirty="0"/>
              </a:p>
            </p:txBody>
          </p:sp>
        </mc:Choice>
        <mc:Fallback>
          <p:sp>
            <p:nvSpPr>
              <p:cNvPr id="2" name="ZoneText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934" y="2585391"/>
                <a:ext cx="6585008" cy="1200329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71231884"/>
      </p:ext>
    </p:extLst>
  </p:cSld>
  <p:clrMapOvr>
    <a:masterClrMapping/>
  </p:clrMapOvr>
  <p:transition advClick="0" advTm="3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8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3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2208</TotalTime>
  <Words>79</Words>
  <Application>Microsoft Office PowerPoint</Application>
  <PresentationFormat>Affichage à l'écran (4:3)</PresentationFormat>
  <Paragraphs>36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Modèle par défaut</vt:lpstr>
      <vt:lpstr>Calcul mental</vt:lpstr>
      <vt:lpstr>Calculer la différence de  35 et 29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x 4</dc:title>
  <dc:creator>zaborowski; ivan zaborowski</dc:creator>
  <cp:lastModifiedBy>ivan zaborowski</cp:lastModifiedBy>
  <cp:revision>69</cp:revision>
  <dcterms:created xsi:type="dcterms:W3CDTF">2007-09-09T21:06:10Z</dcterms:created>
  <dcterms:modified xsi:type="dcterms:W3CDTF">2014-06-25T00:02:06Z</dcterms:modified>
</cp:coreProperties>
</file>