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27/06/2014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62−39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51701" y="2420888"/>
                <a:ext cx="5652509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5,025+1, 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01" y="2420888"/>
                <a:ext cx="5652509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" y="2130425"/>
            <a:ext cx="8748464" cy="1514599"/>
          </a:xfrm>
        </p:spPr>
        <p:txBody>
          <a:bodyPr/>
          <a:lstStyle/>
          <a:p>
            <a:r>
              <a:rPr lang="fr-FR" sz="6000" b="1" dirty="0" smtClean="0"/>
              <a:t>Calculer </a:t>
            </a:r>
            <a:r>
              <a:rPr lang="fr-FR" sz="6000" b="1" dirty="0" smtClean="0"/>
              <a:t>la moitié de 35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59632" y="2460661"/>
            <a:ext cx="1254508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2,3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2" y="2276872"/>
            <a:ext cx="1289063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2,7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3888" y="1736932"/>
            <a:ext cx="1368152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2,6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2" y="3922102"/>
            <a:ext cx="1271347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7,4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88276" y="22768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Calculer le triple de 16</a:t>
            </a:r>
            <a:endParaRPr lang="fr-FR" altLang="fr-FR" sz="5400" dirty="0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0" smtClean="0">
                          <a:latin typeface="Cambria Math"/>
                        </a:rPr>
                        <m:t>𝟏𝟔</m:t>
                      </m:r>
                      <m:r>
                        <a:rPr lang="fr-FR" sz="8800" b="1" i="0">
                          <a:latin typeface="Cambria Math"/>
                        </a:rPr>
                        <m:t>×</m:t>
                      </m:r>
                      <m:r>
                        <a:rPr lang="fr-FR" sz="8800" b="1" i="0" smtClean="0">
                          <a:latin typeface="Cambria Math"/>
                        </a:rPr>
                        <m:t>𝟐</m:t>
                      </m:r>
                      <m:r>
                        <a:rPr lang="fr-FR" sz="8800" b="1" i="0">
                          <a:latin typeface="Cambria Math"/>
                        </a:rPr>
                        <m:t>=…×</m:t>
                      </m:r>
                      <m:r>
                        <a:rPr lang="fr-FR" sz="8800" b="1" i="0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498726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12,5+13,5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498726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843808" y="2492896"/>
                <a:ext cx="3456384" cy="2000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fr-FR" sz="6600" b="0" i="1" smtClean="0">
                          <a:latin typeface="Cambria Math"/>
                        </a:rPr>
                        <m:t>+2,5</m:t>
                      </m:r>
                    </m:oMath>
                  </m:oMathPara>
                </a14:m>
                <a:endParaRPr lang="fr-FR" sz="66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492896"/>
                <a:ext cx="3456384" cy="200041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435</m:t>
                      </m:r>
                      <m:r>
                        <a:rPr lang="fr-FR" sz="7200" b="0" i="1" smtClean="0">
                          <a:latin typeface="Cambria Math"/>
                        </a:rPr>
                        <m:t>+ …=1000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Ecrire en décimale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131840" y="2298940"/>
                <a:ext cx="2486578" cy="21964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365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298940"/>
                <a:ext cx="2486578" cy="21964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81</Words>
  <Application>Microsoft Office PowerPoint</Application>
  <PresentationFormat>Affichage à l'écran (4:3)</PresentationFormat>
  <Paragraphs>35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 la moitié de 35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70</cp:revision>
  <dcterms:created xsi:type="dcterms:W3CDTF">2007-09-09T21:06:10Z</dcterms:created>
  <dcterms:modified xsi:type="dcterms:W3CDTF">2014-06-27T00:03:56Z</dcterms:modified>
</cp:coreProperties>
</file>