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578" autoAdjust="0"/>
    <p:restoredTop sz="86444" autoAdjust="0"/>
  </p:normalViewPr>
  <p:slideViewPr>
    <p:cSldViewPr>
      <p:cViewPr>
        <p:scale>
          <a:sx n="70" d="100"/>
          <a:sy n="70" d="100"/>
        </p:scale>
        <p:origin x="-150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07/07/2014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itre 6"/>
              <p:cNvSpPr txBox="1">
                <a:spLocks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7800" b="0" i="1" kern="0" smtClean="0">
                          <a:latin typeface="Cambria Math"/>
                        </a:rPr>
                        <m:t>12</m:t>
                      </m:r>
                      <m:r>
                        <a:rPr lang="fr-FR" altLang="fr-FR" sz="7800" b="0" i="1" kern="0" smtClean="0">
                          <a:latin typeface="Cambria Math"/>
                        </a:rPr>
                        <m:t>−</m:t>
                      </m:r>
                      <m:r>
                        <a:rPr lang="fr-FR" altLang="fr-FR" sz="7800" b="0" i="1" kern="0" smtClean="0">
                          <a:latin typeface="Cambria Math"/>
                        </a:rPr>
                        <m:t>14</m:t>
                      </m:r>
                      <m:r>
                        <a:rPr lang="fr-FR" altLang="fr-FR" sz="7800" b="0" i="1" kern="0" smtClean="0">
                          <a:latin typeface="Cambria Math"/>
                        </a:rPr>
                        <m:t>+</m:t>
                      </m:r>
                      <m:r>
                        <a:rPr lang="fr-FR" altLang="fr-FR" sz="7800" b="0" i="1" kern="0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fr-FR" altLang="fr-FR" sz="7800" kern="0" dirty="0" smtClean="0"/>
              </a:p>
            </p:txBody>
          </p:sp>
        </mc:Choice>
        <mc:Fallback>
          <p:sp>
            <p:nvSpPr>
              <p:cNvPr id="10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2636838"/>
                <a:ext cx="8257976" cy="147002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9616" y="1205368"/>
            <a:ext cx="7552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7200" b="1" dirty="0" smtClean="0">
                <a:cs typeface="Times New Roman" pitchFamily="18" charset="0"/>
              </a:rPr>
              <a:t>Si </a:t>
            </a:r>
            <a:r>
              <a:rPr lang="fr-FR" altLang="fr-FR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5, Calcule </a:t>
            </a:r>
            <a:r>
              <a:rPr lang="fr-FR" alt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31640" y="299695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 +2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+1 </a:t>
            </a:r>
            <a:endParaRPr lang="fr-F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2251" y="1196752"/>
            <a:ext cx="8497639" cy="1470025"/>
          </a:xfrm>
        </p:spPr>
        <p:txBody>
          <a:bodyPr/>
          <a:lstStyle/>
          <a:p>
            <a:r>
              <a:rPr lang="fr-FR" sz="4800" dirty="0" smtClean="0"/>
              <a:t>Donne le résultat sous forme décimale</a:t>
            </a:r>
            <a:endParaRPr lang="fr-FR" sz="4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oneTexte 2"/>
              <p:cNvSpPr txBox="1"/>
              <p:nvPr/>
            </p:nvSpPr>
            <p:spPr>
              <a:xfrm>
                <a:off x="1475656" y="3359932"/>
                <a:ext cx="619268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5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5400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5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fr-FR" sz="5400" b="0" i="1" smtClean="0"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fr-FR" sz="54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fr-FR" sz="5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p>
                      </m:sSup>
                      <m:r>
                        <a:rPr lang="fr-FR" sz="54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fr-FR" sz="540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fr-FR" sz="5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sup>
                      </m:sSup>
                    </m:oMath>
                  </m:oMathPara>
                </a14:m>
                <a:endParaRPr lang="fr-FR" sz="2400" dirty="0"/>
              </a:p>
            </p:txBody>
          </p:sp>
        </mc:Choice>
        <mc:Fallback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3359932"/>
                <a:ext cx="6192688" cy="9233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2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Calculer</a:t>
            </a:r>
            <a:endParaRPr lang="fr-FR" altLang="fr-FR" sz="4800" kern="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11760" y="2060848"/>
                <a:ext cx="3848105" cy="18269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30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100</m:t>
                          </m:r>
                        </m:den>
                      </m:f>
                      <m:r>
                        <a:rPr lang="fr-FR" sz="60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fr-FR" sz="6000" b="0" i="1" smtClean="0">
                          <a:latin typeface="Cambria Math"/>
                          <a:ea typeface="Cambria Math"/>
                        </a:rPr>
                        <m:t>600</m:t>
                      </m:r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060848"/>
                <a:ext cx="3848105" cy="18269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Résoudre l’équation 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388829" y="2577677"/>
                <a:ext cx="599786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−10=−4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8829" y="2577677"/>
                <a:ext cx="5997860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Mettre sous forme de fraction irréductible,</a:t>
            </a:r>
            <a:endParaRPr lang="fr-FR" altLang="fr-FR" sz="4800" kern="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5004048" y="2564904"/>
                <a:ext cx="3312368" cy="1826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30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fr-FR" sz="60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2564904"/>
                <a:ext cx="3312368" cy="18269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9356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</a:t>
            </a:r>
            <a:endParaRPr lang="fr-FR" altLang="fr-FR" sz="4800" kern="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254899" y="2413718"/>
                <a:ext cx="568501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3</m:t>
                      </m:r>
                      <m:r>
                        <a:rPr lang="fr-FR" sz="7200" b="0" i="1" smtClean="0">
                          <a:latin typeface="Cambria Math"/>
                        </a:rPr>
                        <m:t> (2−</m:t>
                      </m:r>
                      <m:r>
                        <a:rPr lang="fr-FR" sz="7200" b="0" i="1" smtClean="0">
                          <a:latin typeface="Cambria Math"/>
                        </a:rPr>
                        <m:t>𝑥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𝑦</m:t>
                      </m:r>
                      <m:r>
                        <a:rPr lang="fr-FR" sz="7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899" y="2413718"/>
                <a:ext cx="568501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4936" y="908050"/>
            <a:ext cx="88646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  <a:endParaRPr lang="fr-FR" altLang="fr-FR" sz="4800" kern="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938700" y="2132856"/>
                <a:ext cx="3266600" cy="19938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6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fr-FR" sz="66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fr-FR" sz="6600" b="0" i="1" smtClean="0">
                          <a:latin typeface="Cambria Math"/>
                        </a:rPr>
                        <m:t> </m:t>
                      </m:r>
                      <m:r>
                        <a:rPr lang="fr-FR" sz="6600" b="0" i="1" smtClean="0">
                          <a:latin typeface="Cambria Math"/>
                        </a:rPr>
                        <m:t>𝑑𝑒</m:t>
                      </m:r>
                      <m:r>
                        <a:rPr lang="fr-FR" sz="6600" b="0" i="1" smtClean="0">
                          <a:latin typeface="Cambria Math"/>
                        </a:rPr>
                        <m:t> 24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700" y="2132856"/>
                <a:ext cx="3266600" cy="199381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632619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itre 6"/>
              <p:cNvSpPr txBox="1">
                <a:spLocks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2"/>
                    </a:solidFill>
                    <a:latin typeface="Arial" charset="0"/>
                  </a:defRPr>
                </a:lvl9pPr>
              </a:lstStyle>
              <a:p>
                <a:pPr algn="l">
                  <a:defRPr/>
                </a:pPr>
                <a:r>
                  <a:rPr lang="fr-FR" altLang="fr-FR" sz="4800" kern="0" dirty="0" smtClean="0"/>
                  <a:t> Ecrire le cosinus de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8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800" b="0" i="1" kern="0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endParaRPr lang="fr-FR" altLang="fr-FR" sz="4800" kern="0" dirty="0" smtClean="0"/>
              </a:p>
            </p:txBody>
          </p:sp>
        </mc:Choice>
        <mc:Fallback>
          <p:sp>
            <p:nvSpPr>
              <p:cNvPr id="6" name="Titr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2275" y="908720"/>
                <a:ext cx="8864600" cy="1470025"/>
              </a:xfrm>
              <a:prstGeom prst="rect">
                <a:avLst/>
              </a:prstGeom>
              <a:blipFill rotWithShape="1">
                <a:blip r:embed="rId2"/>
                <a:stretch>
                  <a:fillRect l="-1238" b="-4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riangle rectangle 1"/>
          <p:cNvSpPr/>
          <p:nvPr/>
        </p:nvSpPr>
        <p:spPr>
          <a:xfrm>
            <a:off x="1619672" y="2636912"/>
            <a:ext cx="5112568" cy="20162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127229" y="206009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876256" y="4221088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B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47235" y="4329970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619672" y="4221088"/>
            <a:ext cx="432047" cy="4320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087732" y="2443535"/>
                <a:ext cx="2831609" cy="7921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altLang="fr-FR" sz="4400" kern="0" dirty="0" smtClean="0"/>
                  <a:t>Cos (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fr-FR" altLang="fr-FR" sz="4400" i="1" kern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fr-FR" altLang="fr-FR" sz="4400" b="0" i="1" kern="0" smtClean="0">
                            <a:latin typeface="Cambria Math"/>
                          </a:rPr>
                          <m:t>𝐶</m:t>
                        </m:r>
                        <m:r>
                          <a:rPr lang="fr-FR" altLang="fr-FR" sz="4400" b="0" i="1" kern="0" smtClean="0"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fr-FR" altLang="fr-FR" sz="4400" b="0" i="1" kern="0" smtClean="0">
                        <a:latin typeface="Cambria Math"/>
                      </a:rPr>
                      <m:t>)=</m:t>
                    </m:r>
                  </m:oMath>
                </a14:m>
                <a:endParaRPr lang="fr-FR" altLang="fr-FR" sz="4400" kern="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32" y="2443535"/>
                <a:ext cx="2831609" cy="792140"/>
              </a:xfrm>
              <a:prstGeom prst="rect">
                <a:avLst/>
              </a:prstGeom>
              <a:blipFill rotWithShape="1">
                <a:blip r:embed="rId3"/>
                <a:stretch>
                  <a:fillRect l="-8836" t="-13077" b="-353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riangle rectangle 5"/>
          <p:cNvSpPr/>
          <p:nvPr/>
        </p:nvSpPr>
        <p:spPr>
          <a:xfrm>
            <a:off x="4860032" y="1412776"/>
            <a:ext cx="3744416" cy="252028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riangle rectangle 21"/>
          <p:cNvSpPr/>
          <p:nvPr/>
        </p:nvSpPr>
        <p:spPr>
          <a:xfrm flipH="1">
            <a:off x="2792075" y="1412419"/>
            <a:ext cx="2067957" cy="252028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860032" y="3573016"/>
            <a:ext cx="360040" cy="3596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4562390" y="766088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M</a:t>
            </a:r>
            <a:endParaRPr lang="fr-FR" dirty="0"/>
          </a:p>
        </p:txBody>
      </p:sp>
      <p:sp>
        <p:nvSpPr>
          <p:cNvPr id="29" name="ZoneTexte 28"/>
          <p:cNvSpPr txBox="1"/>
          <p:nvPr/>
        </p:nvSpPr>
        <p:spPr>
          <a:xfrm>
            <a:off x="2212772" y="3573016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A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4527428" y="394598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R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8358226" y="3986207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E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-56607" y="1089253"/>
                <a:ext cx="4211409" cy="12667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altLang="fr-FR" sz="3600" kern="0" dirty="0" smtClean="0"/>
                  <a:t>Ecrire le cosinus de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fr-FR" sz="36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fr-FR" sz="3600" b="0" i="1" smtClean="0">
                              <a:latin typeface="Cambria Math"/>
                            </a:rPr>
                            <m:t>𝐴𝑀𝑅</m:t>
                          </m:r>
                        </m:e>
                      </m:acc>
                    </m:oMath>
                  </m:oMathPara>
                </a14:m>
                <a:endParaRPr lang="fr-FR" sz="36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6607" y="1089253"/>
                <a:ext cx="4211409" cy="1266757"/>
              </a:xfrm>
              <a:prstGeom prst="rect">
                <a:avLst/>
              </a:prstGeom>
              <a:blipFill rotWithShape="1">
                <a:blip r:embed="rId2"/>
                <a:stretch>
                  <a:fillRect l="-4486" t="-7246" r="-34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4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3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140</Words>
  <Application>Microsoft Office PowerPoint</Application>
  <PresentationFormat>Affichage à l'écran (4:3)</PresentationFormat>
  <Paragraphs>43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Donne le résultat sous forme décimale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ivan zaborowski</dc:creator>
  <cp:lastModifiedBy>ivan zaborowski</cp:lastModifiedBy>
  <cp:revision>78</cp:revision>
  <dcterms:created xsi:type="dcterms:W3CDTF">2007-09-09T21:06:10Z</dcterms:created>
  <dcterms:modified xsi:type="dcterms:W3CDTF">2014-07-07T03:36:41Z</dcterms:modified>
</cp:coreProperties>
</file>