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6" r:id="rId2"/>
    <p:sldId id="267" r:id="rId3"/>
    <p:sldId id="257" r:id="rId4"/>
    <p:sldId id="261" r:id="rId5"/>
    <p:sldId id="269" r:id="rId6"/>
    <p:sldId id="270" r:id="rId7"/>
    <p:sldId id="271" r:id="rId8"/>
    <p:sldId id="272" r:id="rId9"/>
    <p:sldId id="273" r:id="rId10"/>
    <p:sldId id="274" r:id="rId11"/>
    <p:sldId id="275" r:id="rId12"/>
    <p:sldId id="268" r:id="rId13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8585"/>
    <a:srgbClr val="14F04E"/>
    <a:srgbClr val="FF4B4B"/>
    <a:srgbClr val="097D27"/>
    <a:srgbClr val="FFC9C9"/>
    <a:srgbClr val="C1FBD0"/>
    <a:srgbClr val="0A882B"/>
    <a:srgbClr val="0B99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78" autoAdjust="0"/>
    <p:restoredTop sz="86444" autoAdjust="0"/>
  </p:normalViewPr>
  <p:slideViewPr>
    <p:cSldViewPr>
      <p:cViewPr varScale="1">
        <p:scale>
          <a:sx n="59" d="100"/>
          <a:sy n="59" d="100"/>
        </p:scale>
        <p:origin x="-136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B970C2A-D4F1-48C1-AE6E-A7D0BA983A97}" type="datetimeFigureOut">
              <a:rPr lang="fr-FR"/>
              <a:pPr>
                <a:defRPr/>
              </a:pPr>
              <a:t>10/07/2014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 smtClean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9B7ECC2-3FCD-4AAB-AB67-878C9CA5411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8234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 smtClean="0"/>
          </a:p>
        </p:txBody>
      </p:sp>
      <p:sp>
        <p:nvSpPr>
          <p:cNvPr id="16388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84CC3C3-A46D-443C-8575-C33EBC30CD2D}" type="slidenum">
              <a:rPr lang="fr-FR" altLang="fr-FR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2</a:t>
            </a:fld>
            <a:endParaRPr lang="fr-FR" altLang="fr-FR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35B651-221B-40B3-85BA-C19D2CAACBE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882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44908C-711A-4104-9A85-C0B53EA346F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2475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72F863-1723-4010-AF74-FDFDEB29FC9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40128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3139C4-19A7-4359-9DB4-45D7860A946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2831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E72307-D33A-4C59-991B-3FADAEB81DD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1717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0A3EC8-006F-4965-8A47-5CC53FF826C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066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55242B-8C94-41F6-B4EC-5EBFE1F1113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950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D69D8A-C258-494F-BE26-0850081315E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2025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72575D-07B6-474B-8CED-EBEA526F7C5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7784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204FC3-3B6A-4D98-940E-E5DFA79B43B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4059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225E86-0E25-4FD7-965A-DD448603675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3255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A6AD91CF-6CB9-4B55-B4FD-B0FBE63D779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650" y="2924175"/>
            <a:ext cx="7772400" cy="1470025"/>
          </a:xfrm>
        </p:spPr>
        <p:txBody>
          <a:bodyPr/>
          <a:lstStyle/>
          <a:p>
            <a:pPr eaLnBrk="1" hangingPunct="1"/>
            <a:r>
              <a:rPr lang="fr-FR" altLang="fr-FR" sz="8800" smtClean="0">
                <a:solidFill>
                  <a:srgbClr val="FF0000"/>
                </a:solidFill>
              </a:rPr>
              <a:t>Calcul mental</a:t>
            </a:r>
          </a:p>
        </p:txBody>
      </p:sp>
    </p:spTree>
  </p:cSld>
  <p:clrMapOvr>
    <a:masterClrMapping/>
  </p:clrMapOvr>
  <p:transition advTm="8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n°9</a:t>
            </a:r>
            <a:endParaRPr lang="fr-FR" sz="2400" b="1" u="sng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8" name="Titre 6"/>
          <p:cNvSpPr txBox="1">
            <a:spLocks/>
          </p:cNvSpPr>
          <p:nvPr/>
        </p:nvSpPr>
        <p:spPr bwMode="auto">
          <a:xfrm>
            <a:off x="685800" y="795338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altLang="fr-FR" sz="5400" dirty="0" smtClean="0"/>
              <a:t>Calcule</a:t>
            </a:r>
            <a:endParaRPr lang="fr-FR" altLang="fr-FR" sz="5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ZoneTexte 1"/>
              <p:cNvSpPr txBox="1"/>
              <p:nvPr/>
            </p:nvSpPr>
            <p:spPr>
              <a:xfrm>
                <a:off x="2447131" y="2558886"/>
                <a:ext cx="3586238" cy="12003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7200" b="0" i="1" smtClean="0">
                          <a:latin typeface="Cambria Math"/>
                        </a:rPr>
                        <m:t>55</m:t>
                      </m:r>
                      <m:r>
                        <a:rPr lang="fr-FR" sz="7200" b="0" i="1" smtClean="0">
                          <a:latin typeface="Cambria Math"/>
                        </a:rPr>
                        <m:t>−</m:t>
                      </m:r>
                      <m:r>
                        <a:rPr lang="fr-FR" sz="7200" b="0" i="1" smtClean="0">
                          <a:latin typeface="Cambria Math"/>
                        </a:rPr>
                        <m:t>25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2" name="ZoneText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47131" y="2558886"/>
                <a:ext cx="3586238" cy="1200329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84728356"/>
      </p:ext>
    </p:extLst>
  </p:cSld>
  <p:clrMapOvr>
    <a:masterClrMapping/>
  </p:clrMapOvr>
  <p:transition advClick="0" advTm="3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n°10</a:t>
            </a:r>
            <a:endParaRPr lang="fr-FR" sz="2400" b="1" u="sng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8" name="Titre 6"/>
          <p:cNvSpPr txBox="1">
            <a:spLocks/>
          </p:cNvSpPr>
          <p:nvPr/>
        </p:nvSpPr>
        <p:spPr bwMode="auto">
          <a:xfrm>
            <a:off x="685800" y="795338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altLang="fr-FR" sz="5400" dirty="0" smtClean="0"/>
              <a:t>Calcule</a:t>
            </a:r>
            <a:endParaRPr lang="fr-FR" altLang="fr-FR" sz="5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ZoneTexte 1"/>
              <p:cNvSpPr txBox="1"/>
              <p:nvPr/>
            </p:nvSpPr>
            <p:spPr>
              <a:xfrm>
                <a:off x="1951701" y="2420888"/>
                <a:ext cx="5652509" cy="12003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7200" b="0" i="1" smtClean="0">
                          <a:latin typeface="Cambria Math"/>
                        </a:rPr>
                        <m:t>6</m:t>
                      </m:r>
                      <m:r>
                        <a:rPr lang="fr-FR" sz="7200" b="0" i="1" smtClean="0">
                          <a:latin typeface="Cambria Math"/>
                        </a:rPr>
                        <m:t>,</m:t>
                      </m:r>
                      <m:r>
                        <a:rPr lang="fr-FR" sz="7200" b="0" i="1" smtClean="0">
                          <a:latin typeface="Cambria Math"/>
                        </a:rPr>
                        <m:t>2</m:t>
                      </m:r>
                      <m:r>
                        <a:rPr lang="fr-FR" sz="7200" b="0" i="1" smtClean="0">
                          <a:latin typeface="Cambria Math"/>
                        </a:rPr>
                        <m:t>25+1, </m:t>
                      </m:r>
                      <m:r>
                        <a:rPr lang="fr-FR" sz="7200" b="0" i="1" smtClean="0">
                          <a:latin typeface="Cambria Math"/>
                        </a:rPr>
                        <m:t>3</m:t>
                      </m:r>
                      <m:r>
                        <a:rPr lang="fr-FR" sz="7200" b="0" i="1" smtClean="0">
                          <a:latin typeface="Cambria Math"/>
                        </a:rPr>
                        <m:t>5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2" name="ZoneText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51701" y="2420888"/>
                <a:ext cx="5652509" cy="1200329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38261967"/>
      </p:ext>
    </p:extLst>
  </p:cSld>
  <p:clrMapOvr>
    <a:masterClrMapping/>
  </p:clrMapOvr>
  <p:transition advClick="0" advTm="3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3128963" y="1714500"/>
            <a:ext cx="3457575" cy="155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9600">
                <a:solidFill>
                  <a:schemeClr val="tx2"/>
                </a:solidFill>
              </a:rPr>
              <a:t>FIN</a:t>
            </a:r>
          </a:p>
        </p:txBody>
      </p:sp>
      <p:sp>
        <p:nvSpPr>
          <p:cNvPr id="14339" name="Text Box 2"/>
          <p:cNvSpPr txBox="1">
            <a:spLocks noChangeArrowheads="1"/>
          </p:cNvSpPr>
          <p:nvPr/>
        </p:nvSpPr>
        <p:spPr bwMode="auto">
          <a:xfrm>
            <a:off x="2500313" y="3643313"/>
            <a:ext cx="4714875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4400">
                <a:solidFill>
                  <a:schemeClr val="tx2"/>
                </a:solidFill>
              </a:rPr>
              <a:t>Posez les stylos</a:t>
            </a:r>
          </a:p>
        </p:txBody>
      </p:sp>
    </p:spTree>
  </p:cSld>
  <p:clrMapOvr>
    <a:masterClrMapping/>
  </p:clrMapOvr>
  <p:transition advTm="15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n°1</a:t>
            </a:r>
          </a:p>
        </p:txBody>
      </p:sp>
      <p:sp>
        <p:nvSpPr>
          <p:cNvPr id="2" name="Rectangle 1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" y="2130425"/>
            <a:ext cx="8748464" cy="1514599"/>
          </a:xfrm>
        </p:spPr>
        <p:txBody>
          <a:bodyPr/>
          <a:lstStyle/>
          <a:p>
            <a:r>
              <a:rPr lang="fr-FR" sz="6000" b="1" dirty="0" smtClean="0"/>
              <a:t>Calculer la moitié de </a:t>
            </a:r>
            <a:r>
              <a:rPr lang="fr-FR" sz="6000" b="1" dirty="0" smtClean="0"/>
              <a:t>50</a:t>
            </a:r>
            <a:endParaRPr lang="fr-FR" sz="6000" b="1" dirty="0"/>
          </a:p>
        </p:txBody>
      </p:sp>
    </p:spTree>
  </p:cSld>
  <p:clrMapOvr>
    <a:masterClrMapping/>
  </p:clrMapOvr>
  <p:transition spd="slow" advClick="0" advTm="30000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317834" y="357189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8" name="Titre 6"/>
          <p:cNvSpPr txBox="1">
            <a:spLocks/>
          </p:cNvSpPr>
          <p:nvPr/>
        </p:nvSpPr>
        <p:spPr bwMode="auto">
          <a:xfrm>
            <a:off x="250825" y="590823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Ajouter tous ces nombres</a:t>
            </a:r>
          </a:p>
        </p:txBody>
      </p:sp>
      <p:sp>
        <p:nvSpPr>
          <p:cNvPr id="9" name="Rectangle 8"/>
          <p:cNvSpPr/>
          <p:nvPr/>
        </p:nvSpPr>
        <p:spPr>
          <a:xfrm>
            <a:off x="1259632" y="2460661"/>
            <a:ext cx="1254508" cy="108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000" dirty="0" smtClean="0">
                <a:solidFill>
                  <a:schemeClr val="accent4">
                    <a:lumMod val="95000"/>
                    <a:lumOff val="5000"/>
                  </a:schemeClr>
                </a:solidFill>
              </a:rPr>
              <a:t>1,9</a:t>
            </a:r>
            <a:endParaRPr lang="fr-FR" sz="6000" dirty="0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307272" y="2276872"/>
            <a:ext cx="1289063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000" dirty="0" smtClean="0">
                <a:solidFill>
                  <a:schemeClr val="accent4">
                    <a:lumMod val="95000"/>
                    <a:lumOff val="5000"/>
                  </a:schemeClr>
                </a:solidFill>
              </a:rPr>
              <a:t>2,1</a:t>
            </a:r>
            <a:endParaRPr lang="fr-FR" sz="6000" dirty="0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563888" y="1736932"/>
            <a:ext cx="1368152" cy="108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000" dirty="0" smtClean="0">
                <a:solidFill>
                  <a:schemeClr val="accent4">
                    <a:lumMod val="95000"/>
                    <a:lumOff val="5000"/>
                  </a:schemeClr>
                </a:solidFill>
              </a:rPr>
              <a:t>6,2</a:t>
            </a:r>
            <a:endParaRPr lang="fr-FR" sz="6000" dirty="0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660692" y="3922102"/>
            <a:ext cx="1271347" cy="108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000" dirty="0" smtClean="0">
                <a:solidFill>
                  <a:schemeClr val="accent4">
                    <a:lumMod val="95000"/>
                    <a:lumOff val="5000"/>
                  </a:schemeClr>
                </a:solidFill>
              </a:rPr>
              <a:t>4,8</a:t>
            </a:r>
            <a:endParaRPr lang="fr-FR" sz="6000" dirty="0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ransition spd="slow" advClick="0" advTm="30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8" name="Titre 6"/>
          <p:cNvSpPr txBox="1">
            <a:spLocks/>
          </p:cNvSpPr>
          <p:nvPr/>
        </p:nvSpPr>
        <p:spPr bwMode="auto">
          <a:xfrm>
            <a:off x="388276" y="2276872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altLang="fr-FR" sz="5400" dirty="0" smtClean="0"/>
              <a:t>Calculer le triple de </a:t>
            </a:r>
            <a:r>
              <a:rPr lang="fr-FR" altLang="fr-FR" sz="5400" dirty="0" smtClean="0"/>
              <a:t>12</a:t>
            </a:r>
            <a:endParaRPr lang="fr-FR" altLang="fr-FR" sz="5400" dirty="0"/>
          </a:p>
        </p:txBody>
      </p:sp>
    </p:spTree>
  </p:cSld>
  <p:clrMapOvr>
    <a:masterClrMapping/>
  </p:clrMapOvr>
  <p:transition advClick="0" advTm="3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n°4</a:t>
            </a:r>
            <a:endParaRPr lang="fr-FR" sz="2400" b="1" u="sng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8" name="Titre 6"/>
          <p:cNvSpPr txBox="1">
            <a:spLocks/>
          </p:cNvSpPr>
          <p:nvPr/>
        </p:nvSpPr>
        <p:spPr bwMode="auto">
          <a:xfrm>
            <a:off x="685800" y="795338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altLang="fr-FR" sz="5400" dirty="0" smtClean="0"/>
              <a:t>Complète</a:t>
            </a:r>
            <a:endParaRPr lang="fr-FR" altLang="fr-FR" sz="5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ZoneTexte 1"/>
              <p:cNvSpPr txBox="1"/>
              <p:nvPr/>
            </p:nvSpPr>
            <p:spPr>
              <a:xfrm>
                <a:off x="467544" y="2420888"/>
                <a:ext cx="7990656" cy="144655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8800" b="1" i="0" smtClean="0">
                          <a:latin typeface="Cambria Math"/>
                        </a:rPr>
                        <m:t>𝟏𝟓</m:t>
                      </m:r>
                      <m:r>
                        <a:rPr lang="fr-FR" sz="8800" b="1" i="0">
                          <a:latin typeface="Cambria Math"/>
                        </a:rPr>
                        <m:t>×</m:t>
                      </m:r>
                      <m:r>
                        <a:rPr lang="fr-FR" sz="8800" b="1" i="0" smtClean="0">
                          <a:latin typeface="Cambria Math"/>
                        </a:rPr>
                        <m:t>𝟐</m:t>
                      </m:r>
                      <m:r>
                        <a:rPr lang="fr-FR" sz="8800" b="1" i="0">
                          <a:latin typeface="Cambria Math"/>
                        </a:rPr>
                        <m:t>=…×</m:t>
                      </m:r>
                      <m:r>
                        <a:rPr lang="fr-FR" sz="8800" b="1" i="0" smtClean="0">
                          <a:latin typeface="Cambria Math"/>
                        </a:rPr>
                        <m:t>𝟔</m:t>
                      </m:r>
                    </m:oMath>
                  </m:oMathPara>
                </a14:m>
                <a:endParaRPr lang="fr-FR" sz="8800" b="1" dirty="0"/>
              </a:p>
            </p:txBody>
          </p:sp>
        </mc:Choice>
        <mc:Fallback>
          <p:sp>
            <p:nvSpPr>
              <p:cNvPr id="2" name="ZoneText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544" y="2420888"/>
                <a:ext cx="7990656" cy="144655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03774762"/>
      </p:ext>
    </p:extLst>
  </p:cSld>
  <p:clrMapOvr>
    <a:masterClrMapping/>
  </p:clrMapOvr>
  <p:transition advClick="0" advTm="3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n°5</a:t>
            </a:r>
            <a:endParaRPr lang="fr-FR" sz="2400" b="1" u="sng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8" name="Titre 6"/>
          <p:cNvSpPr txBox="1">
            <a:spLocks/>
          </p:cNvSpPr>
          <p:nvPr/>
        </p:nvSpPr>
        <p:spPr bwMode="auto">
          <a:xfrm>
            <a:off x="685800" y="795338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altLang="fr-FR" sz="5400" dirty="0" smtClean="0"/>
              <a:t>Calcule</a:t>
            </a:r>
            <a:endParaRPr lang="fr-FR" altLang="fr-FR" sz="5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ZoneTexte 1"/>
              <p:cNvSpPr txBox="1"/>
              <p:nvPr/>
            </p:nvSpPr>
            <p:spPr>
              <a:xfrm>
                <a:off x="1229642" y="2564903"/>
                <a:ext cx="4475905" cy="12003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7200" b="0" i="1" smtClean="0">
                          <a:latin typeface="Cambria Math"/>
                        </a:rPr>
                        <m:t>21,5</m:t>
                      </m:r>
                      <m:r>
                        <a:rPr lang="fr-FR" sz="7200" b="0" i="1" smtClean="0">
                          <a:latin typeface="Cambria Math"/>
                        </a:rPr>
                        <m:t>+</m:t>
                      </m:r>
                      <m:r>
                        <a:rPr lang="fr-FR" sz="7200" b="0" i="1" smtClean="0">
                          <a:latin typeface="Cambria Math"/>
                        </a:rPr>
                        <m:t>4</m:t>
                      </m:r>
                      <m:r>
                        <a:rPr lang="fr-FR" sz="7200" b="0" i="1" smtClean="0">
                          <a:latin typeface="Cambria Math"/>
                        </a:rPr>
                        <m:t>,5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2" name="ZoneText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9642" y="2564903"/>
                <a:ext cx="4475905" cy="1200329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59572728"/>
      </p:ext>
    </p:extLst>
  </p:cSld>
  <p:clrMapOvr>
    <a:masterClrMapping/>
  </p:clrMapOvr>
  <p:transition advClick="0" advTm="3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n°6</a:t>
            </a:r>
            <a:endParaRPr lang="fr-FR" sz="2400" b="1" u="sng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8" name="Titre 6"/>
          <p:cNvSpPr txBox="1">
            <a:spLocks/>
          </p:cNvSpPr>
          <p:nvPr/>
        </p:nvSpPr>
        <p:spPr bwMode="auto">
          <a:xfrm>
            <a:off x="685800" y="795338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altLang="fr-FR" sz="5400" dirty="0" smtClean="0"/>
              <a:t>Calcule</a:t>
            </a:r>
            <a:endParaRPr lang="fr-FR" altLang="fr-FR" sz="5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ZoneTexte 1"/>
              <p:cNvSpPr txBox="1"/>
              <p:nvPr/>
            </p:nvSpPr>
            <p:spPr>
              <a:xfrm>
                <a:off x="2843808" y="2492896"/>
                <a:ext cx="3456384" cy="20210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sz="66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fr-FR" sz="6600" b="0" i="1" smtClean="0">
                              <a:latin typeface="Cambria Math"/>
                            </a:rPr>
                            <m:t>1</m:t>
                          </m:r>
                          <m:r>
                            <a:rPr lang="fr-FR" sz="6600" b="0" i="1" smtClean="0">
                              <a:latin typeface="Cambria Math"/>
                            </a:rPr>
                            <m:t>5</m:t>
                          </m:r>
                        </m:num>
                        <m:den>
                          <m:r>
                            <a:rPr lang="fr-FR" sz="6600" b="0" i="1" smtClean="0">
                              <a:latin typeface="Cambria Math"/>
                            </a:rPr>
                            <m:t>10</m:t>
                          </m:r>
                        </m:den>
                      </m:f>
                      <m:r>
                        <a:rPr lang="fr-FR" sz="6600" b="0" i="1" smtClean="0">
                          <a:latin typeface="Cambria Math"/>
                        </a:rPr>
                        <m:t>+</m:t>
                      </m:r>
                      <m:r>
                        <a:rPr lang="fr-FR" sz="6600" b="0" i="1" smtClean="0">
                          <a:latin typeface="Cambria Math"/>
                        </a:rPr>
                        <m:t>8</m:t>
                      </m:r>
                      <m:r>
                        <a:rPr lang="fr-FR" sz="6600" b="0" i="1" smtClean="0">
                          <a:latin typeface="Cambria Math"/>
                        </a:rPr>
                        <m:t>,5</m:t>
                      </m:r>
                    </m:oMath>
                  </m:oMathPara>
                </a14:m>
                <a:endParaRPr lang="fr-FR" sz="6600" dirty="0"/>
              </a:p>
            </p:txBody>
          </p:sp>
        </mc:Choice>
        <mc:Fallback>
          <p:sp>
            <p:nvSpPr>
              <p:cNvPr id="2" name="ZoneText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43808" y="2492896"/>
                <a:ext cx="3456384" cy="2021066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76534012"/>
      </p:ext>
    </p:extLst>
  </p:cSld>
  <p:clrMapOvr>
    <a:masterClrMapping/>
  </p:clrMapOvr>
  <p:transition advClick="0" advTm="3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n°7</a:t>
            </a:r>
            <a:endParaRPr lang="fr-FR" sz="2400" b="1" u="sng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8" name="Titre 6"/>
          <p:cNvSpPr txBox="1">
            <a:spLocks/>
          </p:cNvSpPr>
          <p:nvPr/>
        </p:nvSpPr>
        <p:spPr bwMode="auto">
          <a:xfrm>
            <a:off x="685800" y="795338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altLang="fr-FR" sz="5400" dirty="0" smtClean="0"/>
              <a:t>Complète</a:t>
            </a:r>
            <a:endParaRPr lang="fr-FR" altLang="fr-FR" sz="5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ZoneTexte 1"/>
              <p:cNvSpPr txBox="1"/>
              <p:nvPr/>
            </p:nvSpPr>
            <p:spPr>
              <a:xfrm>
                <a:off x="961877" y="2564904"/>
                <a:ext cx="5942652" cy="12003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7200" i="1" smtClean="0">
                          <a:latin typeface="Cambria Math"/>
                        </a:rPr>
                        <m:t>…</m:t>
                      </m:r>
                      <m:r>
                        <a:rPr lang="fr-FR" sz="7200" b="0" i="1" smtClean="0">
                          <a:latin typeface="Cambria Math"/>
                        </a:rPr>
                        <m:t>+</m:t>
                      </m:r>
                      <m:r>
                        <a:rPr lang="fr-FR" sz="7200" b="0" i="1" smtClean="0">
                          <a:latin typeface="Cambria Math"/>
                        </a:rPr>
                        <m:t>53</m:t>
                      </m:r>
                      <m:r>
                        <a:rPr lang="fr-FR" sz="7200" b="0" i="1" smtClean="0">
                          <a:latin typeface="Cambria Math"/>
                        </a:rPr>
                        <m:t>=100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2" name="ZoneText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1877" y="2564904"/>
                <a:ext cx="5942652" cy="1200329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60372263"/>
      </p:ext>
    </p:extLst>
  </p:cSld>
  <p:clrMapOvr>
    <a:masterClrMapping/>
  </p:clrMapOvr>
  <p:transition advClick="0" advTm="3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n°8</a:t>
            </a:r>
            <a:endParaRPr lang="fr-FR" sz="2400" b="1" u="sng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8" name="Titre 6"/>
          <p:cNvSpPr txBox="1">
            <a:spLocks/>
          </p:cNvSpPr>
          <p:nvPr/>
        </p:nvSpPr>
        <p:spPr bwMode="auto">
          <a:xfrm>
            <a:off x="685800" y="795338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altLang="fr-FR" sz="5400" dirty="0" smtClean="0"/>
              <a:t>Ecrire en décimale</a:t>
            </a:r>
            <a:endParaRPr lang="fr-FR" altLang="fr-FR" sz="5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ZoneTexte 1"/>
              <p:cNvSpPr txBox="1"/>
              <p:nvPr/>
            </p:nvSpPr>
            <p:spPr>
              <a:xfrm>
                <a:off x="3131840" y="2298940"/>
                <a:ext cx="1975220" cy="219643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sz="72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fr-FR" sz="7200" b="0" i="1" smtClean="0">
                              <a:latin typeface="Cambria Math"/>
                            </a:rPr>
                            <m:t>45</m:t>
                          </m:r>
                        </m:num>
                        <m:den>
                          <m:r>
                            <a:rPr lang="fr-FR" sz="7200" b="0" i="1" smtClean="0">
                              <a:latin typeface="Cambria Math"/>
                            </a:rPr>
                            <m:t>100</m:t>
                          </m:r>
                        </m:den>
                      </m:f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2" name="ZoneText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31840" y="2298940"/>
                <a:ext cx="1975220" cy="2196435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71231884"/>
      </p:ext>
    </p:extLst>
  </p:cSld>
  <p:clrMapOvr>
    <a:masterClrMapping/>
  </p:clrMapOvr>
  <p:transition advClick="0" advTm="3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2215</TotalTime>
  <Words>79</Words>
  <Application>Microsoft Office PowerPoint</Application>
  <PresentationFormat>Affichage à l'écran (4:3)</PresentationFormat>
  <Paragraphs>35</Paragraphs>
  <Slides>12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Modèle par défaut</vt:lpstr>
      <vt:lpstr>Calcul mental</vt:lpstr>
      <vt:lpstr>Calculer la moitié de 50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 x 4</dc:title>
  <dc:creator>zaborowski; ivan zaborowski</dc:creator>
  <cp:lastModifiedBy>zabowookie</cp:lastModifiedBy>
  <cp:revision>72</cp:revision>
  <dcterms:created xsi:type="dcterms:W3CDTF">2007-09-09T21:06:10Z</dcterms:created>
  <dcterms:modified xsi:type="dcterms:W3CDTF">2014-07-10T00:30:52Z</dcterms:modified>
</cp:coreProperties>
</file>