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88" d="100"/>
          <a:sy n="88" d="100"/>
        </p:scale>
        <p:origin x="-2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18/07/2014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60</m:t>
                      </m:r>
                      <m:r>
                        <a:rPr lang="fr-FR" sz="7200" b="0" i="1" smtClean="0">
                          <a:latin typeface="Cambria Math"/>
                        </a:rPr>
                        <m:t>−</m:t>
                      </m:r>
                      <m:r>
                        <a:rPr lang="fr-FR" sz="7200" b="0" i="1" smtClean="0">
                          <a:latin typeface="Cambria Math"/>
                        </a:rPr>
                        <m:t>1</m:t>
                      </m:r>
                      <m:r>
                        <a:rPr lang="fr-FR" sz="72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51701" y="2420888"/>
                <a:ext cx="377539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6−0,75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701" y="2420888"/>
                <a:ext cx="377539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" y="2130425"/>
            <a:ext cx="8748464" cy="1514599"/>
          </a:xfrm>
        </p:spPr>
        <p:txBody>
          <a:bodyPr/>
          <a:lstStyle/>
          <a:p>
            <a:r>
              <a:rPr lang="fr-FR" sz="6000" b="1" dirty="0" smtClean="0"/>
              <a:t>Calculer la moitié </a:t>
            </a:r>
            <a:r>
              <a:rPr lang="fr-FR" sz="6000" b="1" smtClean="0"/>
              <a:t>de </a:t>
            </a:r>
            <a:r>
              <a:rPr lang="fr-FR" sz="6000" b="1" smtClean="0"/>
              <a:t>53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259632" y="2460661"/>
            <a:ext cx="1254508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2,9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2" y="2276872"/>
            <a:ext cx="1289063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2,1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3888" y="1736932"/>
            <a:ext cx="1368152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4,2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2" y="3922102"/>
            <a:ext cx="1271347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4,8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88276" y="22768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Calculer le triple de </a:t>
            </a:r>
            <a:r>
              <a:rPr lang="fr-FR" altLang="fr-FR" sz="5400" dirty="0" smtClean="0"/>
              <a:t>2,5</a:t>
            </a:r>
            <a:endParaRPr lang="fr-FR" altLang="fr-FR" sz="5400" dirty="0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50825" y="2420888"/>
                <a:ext cx="8497639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1" i="0" smtClean="0">
                          <a:latin typeface="Cambria Math"/>
                        </a:rPr>
                        <m:t>𝟐</m:t>
                      </m:r>
                      <m:r>
                        <a:rPr lang="fr-FR" sz="8800" b="1" i="0" smtClean="0">
                          <a:latin typeface="Cambria Math"/>
                        </a:rPr>
                        <m:t>𝟓</m:t>
                      </m:r>
                      <m:r>
                        <a:rPr lang="fr-FR" sz="8800" b="1" i="0">
                          <a:latin typeface="Cambria Math"/>
                        </a:rPr>
                        <m:t>×</m:t>
                      </m:r>
                      <m:r>
                        <a:rPr lang="fr-FR" sz="8800" b="1" i="0" smtClean="0">
                          <a:latin typeface="Cambria Math"/>
                        </a:rPr>
                        <m:t>𝟐</m:t>
                      </m:r>
                      <m:r>
                        <a:rPr lang="fr-FR" sz="8800" b="1" i="0">
                          <a:latin typeface="Cambria Math"/>
                        </a:rPr>
                        <m:t>=…×</m:t>
                      </m:r>
                      <m:r>
                        <a:rPr lang="fr-FR" sz="8800" b="1" i="0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fr-FR" sz="88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2420888"/>
                <a:ext cx="8497639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229642" y="2564903"/>
                <a:ext cx="396454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1,7</m:t>
                      </m:r>
                      <m:r>
                        <a:rPr lang="fr-FR" sz="7200" b="0" i="1" smtClean="0">
                          <a:latin typeface="Cambria Math"/>
                        </a:rPr>
                        <m:t>+4,</m:t>
                      </m:r>
                      <m:r>
                        <a:rPr lang="fr-FR" sz="72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42" y="2564903"/>
                <a:ext cx="396454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843808" y="2492896"/>
                <a:ext cx="4176464" cy="2021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fr-FR" sz="66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66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fr-FR" sz="66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fr-FR" sz="6600" i="1">
                              <a:latin typeface="Cambria Math"/>
                            </a:rPr>
                            <m:t>1</m:t>
                          </m:r>
                          <m:r>
                            <a:rPr lang="fr-FR" sz="6600" b="0" i="1" smtClean="0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fr-FR" sz="66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492896"/>
                <a:ext cx="4176464" cy="20210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1877" y="2564904"/>
                <a:ext cx="696536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i="1" smtClean="0">
                          <a:latin typeface="Cambria Math"/>
                        </a:rPr>
                        <m:t>…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247</m:t>
                      </m:r>
                      <m:r>
                        <a:rPr lang="fr-FR" sz="7200" b="0" i="1" smtClean="0">
                          <a:latin typeface="Cambria Math"/>
                        </a:rPr>
                        <m:t>=1</m:t>
                      </m:r>
                      <m:r>
                        <a:rPr lang="fr-FR" sz="7200" b="0" i="1" smtClean="0">
                          <a:latin typeface="Cambria Math"/>
                        </a:rPr>
                        <m:t>0</m:t>
                      </m:r>
                      <m:r>
                        <a:rPr lang="fr-FR" sz="7200" b="0" i="1" smtClean="0">
                          <a:latin typeface="Cambria Math"/>
                        </a:rPr>
                        <m:t>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77" y="2564904"/>
                <a:ext cx="696536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Ecrire en décimale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131840" y="2298940"/>
                <a:ext cx="3586238" cy="21964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1+</m:t>
                      </m:r>
                      <m:f>
                        <m:fPr>
                          <m:ctrlPr>
                            <a:rPr lang="fr-FR" sz="7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7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fr-FR" sz="7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fr-FR" sz="7200" b="0" i="1" smtClean="0">
                              <a:latin typeface="Cambria Math"/>
                            </a:rPr>
                            <m:t>0</m:t>
                          </m:r>
                          <m:r>
                            <a:rPr lang="fr-FR" sz="7200" b="0" i="1" smtClean="0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298940"/>
                <a:ext cx="3586238" cy="219643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2236</TotalTime>
  <Words>83</Words>
  <Application>Microsoft Office PowerPoint</Application>
  <PresentationFormat>Affichage à l'écran (4:3)</PresentationFormat>
  <Paragraphs>35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 la moitié de 53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76</cp:revision>
  <dcterms:created xsi:type="dcterms:W3CDTF">2007-09-09T21:06:10Z</dcterms:created>
  <dcterms:modified xsi:type="dcterms:W3CDTF">2014-07-17T23:59:51Z</dcterms:modified>
</cp:coreProperties>
</file>