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29/07/2014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56−29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28624" y="2780928"/>
                <a:ext cx="428675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10−4,25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8624" y="2780928"/>
                <a:ext cx="4286751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16365"/>
            <a:ext cx="8748464" cy="1514599"/>
          </a:xfrm>
        </p:spPr>
        <p:txBody>
          <a:bodyPr/>
          <a:lstStyle/>
          <a:p>
            <a:pPr algn="l"/>
            <a:r>
              <a:rPr lang="fr-FR" sz="6000" b="1" dirty="0" smtClean="0"/>
              <a:t>Calculer</a:t>
            </a:r>
            <a:endParaRPr lang="fr-FR" sz="60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627784" y="2498512"/>
            <a:ext cx="4374232" cy="151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fr-FR" sz="6000" b="1" kern="0" dirty="0" smtClean="0"/>
              <a:t>15,25 × 10</a:t>
            </a:r>
            <a:endParaRPr lang="fr-FR" sz="6000" b="1" kern="0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16365"/>
            <a:ext cx="8748464" cy="1514599"/>
          </a:xfrm>
        </p:spPr>
        <p:txBody>
          <a:bodyPr/>
          <a:lstStyle/>
          <a:p>
            <a:pPr algn="l"/>
            <a:r>
              <a:rPr lang="fr-FR" sz="6000" b="1" dirty="0" smtClean="0"/>
              <a:t>Calculer</a:t>
            </a:r>
            <a:endParaRPr lang="fr-FR" sz="6000" b="1" dirty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627784" y="2498512"/>
            <a:ext cx="4374232" cy="151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fr-FR" sz="6000" b="1" kern="0" dirty="0" smtClean="0"/>
              <a:t>25,25 × 0,1</a:t>
            </a:r>
            <a:endParaRPr lang="fr-FR" sz="6000" b="1" kern="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88276" y="22768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Calculer le triple de </a:t>
            </a:r>
            <a:r>
              <a:rPr lang="fr-FR" altLang="fr-FR" sz="5400" dirty="0" smtClean="0"/>
              <a:t>3,5</a:t>
            </a:r>
            <a:endParaRPr lang="fr-FR" altLang="fr-FR" sz="5400" dirty="0"/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50825" y="2420888"/>
                <a:ext cx="8497639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b="0" i="0" smtClean="0">
                          <a:latin typeface="Cambria Math"/>
                        </a:rPr>
                        <m:t>85,12</m:t>
                      </m:r>
                      <m:r>
                        <a:rPr lang="fr-FR" sz="8000" b="0" i="0">
                          <a:latin typeface="Cambria Math"/>
                        </a:rPr>
                        <m:t>=…×</m:t>
                      </m:r>
                      <m:r>
                        <a:rPr lang="fr-FR" sz="8000" b="0" i="0" smtClean="0">
                          <a:latin typeface="Cambria Math"/>
                        </a:rPr>
                        <m:t>0,1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5" y="2420888"/>
                <a:ext cx="8497639" cy="13234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229642" y="2564903"/>
                <a:ext cx="497123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71 </m:t>
                      </m:r>
                      <m:r>
                        <a:rPr lang="fr-FR" sz="7200" b="0" i="1" smtClean="0">
                          <a:latin typeface="Cambria Math"/>
                          <a:ea typeface="Cambria Math"/>
                        </a:rPr>
                        <m:t>×0,001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642" y="2564903"/>
                <a:ext cx="4971233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16365"/>
            <a:ext cx="8748464" cy="1514599"/>
          </a:xfrm>
        </p:spPr>
        <p:txBody>
          <a:bodyPr/>
          <a:lstStyle/>
          <a:p>
            <a:pPr algn="l"/>
            <a:r>
              <a:rPr lang="fr-FR" sz="6000" b="1" dirty="0" smtClean="0"/>
              <a:t>Calculer</a:t>
            </a:r>
            <a:endParaRPr lang="fr-FR" sz="6000" b="1" dirty="0"/>
          </a:p>
        </p:txBody>
      </p:sp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899592" y="2780927"/>
                <a:ext cx="650851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…  </m:t>
                      </m:r>
                      <m:r>
                        <a:rPr lang="fr-FR" sz="7200" b="0" i="1" smtClean="0">
                          <a:latin typeface="Cambria Math"/>
                          <a:ea typeface="Cambria Math"/>
                        </a:rPr>
                        <m:t>×0,1=560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780927"/>
                <a:ext cx="6508513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16365"/>
            <a:ext cx="8748464" cy="1514599"/>
          </a:xfrm>
        </p:spPr>
        <p:txBody>
          <a:bodyPr/>
          <a:lstStyle/>
          <a:p>
            <a:pPr algn="l"/>
            <a:r>
              <a:rPr lang="fr-FR" sz="6000" b="1" dirty="0"/>
              <a:t>Compléter</a:t>
            </a:r>
            <a:r>
              <a:rPr lang="fr-FR" sz="6000" dirty="0"/>
              <a:t> </a:t>
            </a:r>
            <a:endParaRPr lang="fr-FR" sz="6000" b="1" dirty="0"/>
          </a:p>
        </p:txBody>
      </p:sp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61877" y="2564904"/>
                <a:ext cx="712406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i="1" smtClean="0">
                          <a:latin typeface="Cambria Math"/>
                        </a:rPr>
                        <m:t>…</m:t>
                      </m:r>
                      <m:r>
                        <a:rPr lang="fr-FR" sz="72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fr-FR" sz="7200" b="0" i="1" smtClean="0">
                          <a:latin typeface="Cambria Math"/>
                        </a:rPr>
                        <m:t>2470=2,47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77" y="2564904"/>
                <a:ext cx="7124066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16365"/>
            <a:ext cx="8748464" cy="1514599"/>
          </a:xfrm>
        </p:spPr>
        <p:txBody>
          <a:bodyPr/>
          <a:lstStyle/>
          <a:p>
            <a:pPr algn="l"/>
            <a:r>
              <a:rPr lang="fr-FR" sz="6000" b="1" dirty="0"/>
              <a:t>Compléter</a:t>
            </a:r>
            <a:r>
              <a:rPr lang="fr-FR" sz="6000" dirty="0"/>
              <a:t> </a:t>
            </a:r>
            <a:endParaRPr lang="fr-FR" sz="6000" b="1" dirty="0"/>
          </a:p>
        </p:txBody>
      </p:sp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Ecrire en décimale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131840" y="2298940"/>
                <a:ext cx="3074881" cy="21964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fr-FR" sz="7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2298940"/>
                <a:ext cx="3074881" cy="219643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3582</TotalTime>
  <Words>72</Words>
  <Application>Microsoft Office PowerPoint</Application>
  <PresentationFormat>Affichage à l'écran (4:3)</PresentationFormat>
  <Paragraphs>33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Calculer</vt:lpstr>
      <vt:lpstr>Calculer</vt:lpstr>
      <vt:lpstr>Présentation PowerPoint</vt:lpstr>
      <vt:lpstr>Présentation PowerPoint</vt:lpstr>
      <vt:lpstr>Calculer</vt:lpstr>
      <vt:lpstr>Compléter </vt:lpstr>
      <vt:lpstr>Compléter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79</cp:revision>
  <dcterms:created xsi:type="dcterms:W3CDTF">2007-09-09T21:06:10Z</dcterms:created>
  <dcterms:modified xsi:type="dcterms:W3CDTF">2014-07-30T00:27:49Z</dcterms:modified>
</cp:coreProperties>
</file>