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1" r:id="rId3"/>
    <p:sldId id="267" r:id="rId4"/>
    <p:sldId id="257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8BF237-1183-462D-89DC-950FF3F03AB9}" type="datetimeFigureOut">
              <a:rPr lang="fr-FR"/>
              <a:pPr>
                <a:defRPr/>
              </a:pPr>
              <a:t>24/07/2014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9A35C1-897C-48A5-B5F6-46D64A045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408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C99E2B-6FDC-406D-B84E-4011B8627AD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560D42-7F60-4C1C-B15C-21F99EAC919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F27B05-716D-4272-B444-BE3458236403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66BA0-A5BB-480E-8EFA-4B6154B9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E87B-E5EE-4030-B1BF-48CFD2718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B218-A90D-4DA9-9FD7-952312E887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55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3852-E751-47AF-BFFA-D909DEBC1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404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35CAB-EB34-41B9-ACAD-EEBA0668B4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E4A4-7F19-4517-8669-CAD0942941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EEB7-B0ED-4ED7-B8C9-C10A764617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1F65-C36F-4593-AF0A-5D7D4EC55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58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7C331-5101-4026-B8DC-A995817151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1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E75C6-5AD1-46CF-B3B3-FE65B84EA9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0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997-FBE2-4617-849D-A3F6C4804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5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0279-7684-4278-BA44-0D9E99AC99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1674D9-0559-480D-8565-F9EACE10E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513" y="5624513"/>
            <a:ext cx="9144001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0" y="716756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   Calcule</a:t>
            </a:r>
            <a:r>
              <a:rPr lang="fr-FR" altLang="fr-FR" sz="4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ZoneTexte 13"/>
              <p:cNvSpPr txBox="1"/>
              <p:nvPr/>
            </p:nvSpPr>
            <p:spPr>
              <a:xfrm>
                <a:off x="3203848" y="1916832"/>
                <a:ext cx="1872208" cy="2636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8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dirty="0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fr-FR" sz="8800" b="0" i="1" dirty="0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1916832"/>
                <a:ext cx="1872208" cy="263636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0" y="947738"/>
            <a:ext cx="90598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Complète le tableau de proportionnalité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315717"/>
              </p:ext>
            </p:extLst>
          </p:nvPr>
        </p:nvGraphicFramePr>
        <p:xfrm>
          <a:off x="2606866" y="2430853"/>
          <a:ext cx="2928408" cy="17276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4204"/>
                <a:gridCol w="1464204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Arc 2"/>
          <p:cNvSpPr/>
          <p:nvPr/>
        </p:nvSpPr>
        <p:spPr>
          <a:xfrm>
            <a:off x="6948264" y="1628800"/>
            <a:ext cx="936104" cy="72008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83568" y="1124744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Calculer</a:t>
            </a:r>
            <a:endParaRPr lang="fr-FR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3347864" y="2060848"/>
                <a:ext cx="2172936" cy="2173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17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060848"/>
                <a:ext cx="2172936" cy="21738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122" name="Rectangle 2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altLang="fr-FR" sz="7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1" i="1" smtClean="0"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fr-FR" altLang="fr-FR" sz="7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fr-FR" altLang="fr-FR" sz="7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fr-FR" altLang="fr-FR" sz="7800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altLang="fr-FR" sz="7800" b="1" dirty="0" smtClean="0"/>
              </a:p>
            </p:txBody>
          </p:sp>
        </mc:Choice>
        <mc:Fallback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  <a:blipFill rotWithShape="1">
                <a:blip r:embed="rId3"/>
                <a:stretch>
                  <a:fillRect t="-20747" b="-302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une fraction équivalente avec le dénominateur entier</a:t>
            </a:r>
            <a:endParaRPr lang="fr-FR" altLang="fr-FR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1511027" y="2686853"/>
                <a:ext cx="1872208" cy="21285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52</m:t>
                          </m:r>
                          <m:r>
                            <a:rPr lang="fr-FR" sz="6600" b="0" i="1" dirty="0" smtClean="0">
                              <a:latin typeface="Cambria Math"/>
                            </a:rPr>
                            <m:t>5</m:t>
                          </m:r>
                          <m:r>
                            <a:rPr lang="fr-FR" sz="6600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fr-FR" sz="6600" b="0" i="1" dirty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0,12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27" y="2686853"/>
                <a:ext cx="1872208" cy="2128531"/>
              </a:xfrm>
              <a:prstGeom prst="rect">
                <a:avLst/>
              </a:prstGeom>
              <a:blipFill rotWithShape="1">
                <a:blip r:embed="rId2"/>
                <a:stretch>
                  <a:fillRect r="-130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600" b="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0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num>
                      <m:den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blipFill rotWithShape="1">
                <a:blip r:embed="rId3"/>
                <a:stretch>
                  <a:fillRect l="-11462" t="-3462" b="-84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467544" y="1844824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Le </a:t>
            </a:r>
            <a:r>
              <a:rPr lang="fr-FR" altLang="fr-FR" sz="4800" kern="0" dirty="0" err="1" smtClean="0"/>
              <a:t>Betico</a:t>
            </a:r>
            <a:r>
              <a:rPr lang="fr-FR" altLang="fr-FR" sz="4800" kern="0" dirty="0" smtClean="0"/>
              <a:t> part </a:t>
            </a:r>
            <a:r>
              <a:rPr lang="fr-FR" altLang="fr-FR" sz="4800" kern="0" dirty="0" smtClean="0"/>
              <a:t>de </a:t>
            </a:r>
            <a:r>
              <a:rPr lang="fr-FR" altLang="fr-FR" sz="4800" kern="0" dirty="0" smtClean="0"/>
              <a:t>Nouméa à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8h30</a:t>
            </a:r>
            <a:r>
              <a:rPr lang="fr-FR" altLang="fr-FR" sz="4800" kern="0" dirty="0" smtClean="0"/>
              <a:t> </a:t>
            </a:r>
            <a:r>
              <a:rPr lang="fr-FR" altLang="fr-FR" sz="4800" kern="0" dirty="0" smtClean="0"/>
              <a:t>et arrive au </a:t>
            </a:r>
            <a:r>
              <a:rPr lang="fr-FR" altLang="fr-FR" sz="4800" kern="0" dirty="0" smtClean="0"/>
              <a:t>port de </a:t>
            </a:r>
            <a:r>
              <a:rPr lang="fr-FR" altLang="fr-FR" sz="4800" kern="0" dirty="0" err="1" smtClean="0"/>
              <a:t>Tadi</a:t>
            </a:r>
            <a:r>
              <a:rPr lang="fr-FR" altLang="fr-FR" sz="4800" kern="0" dirty="0" err="1" smtClean="0"/>
              <a:t>ne</a:t>
            </a:r>
            <a:r>
              <a:rPr lang="fr-FR" altLang="fr-FR" sz="4800" kern="0" dirty="0" smtClean="0"/>
              <a:t> à</a:t>
            </a:r>
            <a:r>
              <a:rPr lang="fr-FR" altLang="fr-FR" sz="4800" kern="0" dirty="0" smtClean="0"/>
              <a:t>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17h30</a:t>
            </a:r>
            <a:r>
              <a:rPr lang="fr-FR" altLang="fr-FR" sz="4800" kern="0" dirty="0" smtClean="0"/>
              <a:t>. </a:t>
            </a:r>
            <a:r>
              <a:rPr lang="fr-FR" altLang="fr-FR" sz="4800" kern="0" dirty="0" smtClean="0"/>
              <a:t>Combien de temps </a:t>
            </a:r>
            <a:r>
              <a:rPr lang="fr-FR" altLang="fr-FR" sz="4800" kern="0" dirty="0" err="1" smtClean="0"/>
              <a:t>a-t-il</a:t>
            </a:r>
            <a:r>
              <a:rPr lang="fr-FR" altLang="fr-FR" sz="4800" kern="0" dirty="0" smtClean="0"/>
              <a:t> </a:t>
            </a:r>
            <a:r>
              <a:rPr lang="fr-FR" altLang="fr-FR" sz="4800" kern="0" dirty="0" smtClean="0"/>
              <a:t>naviguer ?</a:t>
            </a: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8195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7800" b="1" dirty="0" smtClean="0"/>
              <a:t>15-2+3</a:t>
            </a:r>
            <a:endParaRPr lang="fr-FR" altLang="fr-FR" sz="7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395536" y="119675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Applique cette formule du calcul du périmètre d’un rectangle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itre 1"/>
          <p:cNvSpPr>
            <a:spLocks noGrp="1"/>
          </p:cNvSpPr>
          <p:nvPr>
            <p:ph type="ctrTitle"/>
          </p:nvPr>
        </p:nvSpPr>
        <p:spPr>
          <a:xfrm>
            <a:off x="250825" y="1931764"/>
            <a:ext cx="9109075" cy="1470025"/>
          </a:xfrm>
        </p:spPr>
        <p:txBody>
          <a:bodyPr/>
          <a:lstStyle/>
          <a:p>
            <a:r>
              <a:rPr lang="fr-FR" altLang="fr-FR" sz="7200" b="1" dirty="0" smtClean="0">
                <a:latin typeface="Freestyle Script" panose="030804020302050B0404" pitchFamily="66" charset="0"/>
              </a:rPr>
              <a:t>P </a:t>
            </a:r>
            <a:r>
              <a:rPr lang="fr-FR" altLang="fr-FR" sz="7200" b="1" dirty="0">
                <a:latin typeface="Freestyle Script" panose="030804020302050B0404" pitchFamily="66" charset="0"/>
              </a:rPr>
              <a:t>=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2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×(</a:t>
            </a:r>
            <a:r>
              <a:rPr lang="fr-FR" altLang="fr-FR" sz="7200" b="1" dirty="0" err="1" smtClean="0">
                <a:latin typeface="Freestyle Script" panose="030804020302050B0404" pitchFamily="66" charset="0"/>
              </a:rPr>
              <a:t>L+l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)</a:t>
            </a:r>
            <a:endParaRPr lang="fr-FR" altLang="fr-FR" sz="7200" dirty="0" smtClean="0">
              <a:latin typeface="Freestyle Script" panose="030804020302050B0404" pitchFamily="66" charset="0"/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5" y="32129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Avec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L</a:t>
            </a:r>
            <a:r>
              <a:rPr lang="fr-FR" altLang="fr-FR" sz="4800" b="1" dirty="0" smtClean="0">
                <a:latin typeface="Freestyle Script" panose="030804020302050B0404" pitchFamily="66" charset="0"/>
              </a:rPr>
              <a:t>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4,8</a:t>
            </a:r>
            <a:r>
              <a:rPr lang="fr-FR" altLang="fr-FR" sz="4800" kern="0" dirty="0" smtClean="0"/>
              <a:t> </a:t>
            </a:r>
            <a:r>
              <a:rPr lang="fr-FR" altLang="fr-FR" sz="4800" kern="0" dirty="0" smtClean="0"/>
              <a:t>et 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l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5,2</a:t>
            </a:r>
            <a:r>
              <a:rPr lang="fr-FR" altLang="fr-FR" sz="4800" kern="0" dirty="0" smtClean="0"/>
              <a:t> 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 advTm="5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196850" y="1844824"/>
            <a:ext cx="889317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Une voiture roule à la vitesse de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90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km/h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Quelle distance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parcourt 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elle en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3h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?</a:t>
            </a:r>
            <a:endParaRPr lang="fr-FR" altLang="fr-FR" sz="4800" b="1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la fraction sous la forme d’une fraction irréductible,</a:t>
            </a:r>
            <a:endParaRPr lang="fr-FR" altLang="fr-FR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18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154</Words>
  <Application>Microsoft Office PowerPoint</Application>
  <PresentationFormat>Affichage à l'écran (4:3)</PresentationFormat>
  <Paragraphs>39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8/(0,5)</vt:lpstr>
      <vt:lpstr>Présentation PowerPoint</vt:lpstr>
      <vt:lpstr>Présentation PowerPoint</vt:lpstr>
      <vt:lpstr>15-2+3</vt:lpstr>
      <vt:lpstr>P = 2×(L+l)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79</cp:revision>
  <dcterms:created xsi:type="dcterms:W3CDTF">2007-09-09T21:06:10Z</dcterms:created>
  <dcterms:modified xsi:type="dcterms:W3CDTF">2014-07-24T05:00:14Z</dcterms:modified>
  <cp:category>calcul mental</cp:category>
</cp:coreProperties>
</file>