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88" d="100"/>
          <a:sy n="88" d="100"/>
        </p:scale>
        <p:origin x="-3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06/08/2014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1080" y="795338"/>
            <a:ext cx="824823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Sachant que 56×29=1624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360" y="2636912"/>
                <a:ext cx="8837676" cy="2215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𝐸𝑐𝑟𝑖𝑟𝑒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𝑙𝑒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𝑟</m:t>
                      </m:r>
                      <m:r>
                        <a:rPr lang="fr-FR" sz="7200" b="0" i="1" smtClean="0">
                          <a:latin typeface="Cambria Math"/>
                        </a:rPr>
                        <m:t>é</m:t>
                      </m:r>
                      <m:r>
                        <a:rPr lang="fr-FR" sz="7200" b="0" i="1" smtClean="0">
                          <a:latin typeface="Cambria Math"/>
                        </a:rPr>
                        <m:t>𝑠𝑢𝑙𝑡𝑎𝑡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𝑑𝑒</m:t>
                      </m:r>
                    </m:oMath>
                  </m:oMathPara>
                </a14:m>
                <a:endParaRPr lang="fr-FR" sz="72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altLang="fr-FR" sz="6600" b="0" i="0" dirty="0" smtClean="0">
                          <a:latin typeface="Cambria Math"/>
                        </a:rPr>
                        <m:t>5,6</m:t>
                      </m:r>
                      <m:r>
                        <a:rPr lang="fr-FR" altLang="fr-FR" sz="6600" b="0" i="1" dirty="0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fr-FR" altLang="fr-FR" sz="6600" b="0" i="0" dirty="0" smtClean="0">
                          <a:latin typeface="Cambria Math"/>
                          <a:ea typeface="Cambria Math"/>
                        </a:rPr>
                        <m:t>0</m:t>
                      </m:r>
                      <m:r>
                        <a:rPr lang="fr-FR" altLang="fr-FR" sz="6600" b="0" i="0" dirty="0" smtClean="0">
                          <a:latin typeface="Cambria Math"/>
                        </a:rPr>
                        <m:t>,2</m:t>
                      </m:r>
                      <m:r>
                        <m:rPr>
                          <m:nor/>
                        </m:rPr>
                        <a:rPr lang="fr-FR" altLang="fr-FR" sz="6600" b="0" i="0" dirty="0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fr-FR" sz="11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60" y="2636912"/>
                <a:ext cx="8837676" cy="22159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2428624" y="2780928"/>
                <a:ext cx="428675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10−4,25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8624" y="2780928"/>
                <a:ext cx="4286751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627784" y="2498512"/>
            <a:ext cx="4374232" cy="1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fr-FR" sz="6000" b="1" kern="0" dirty="0" smtClean="0"/>
              <a:t>0, 5 </a:t>
            </a:r>
            <a:r>
              <a:rPr lang="fr-FR" sz="6000" b="1" kern="0" dirty="0" smtClean="0"/>
              <a:t>× </a:t>
            </a:r>
            <a:r>
              <a:rPr lang="fr-FR" sz="6000" b="1" kern="0" dirty="0"/>
              <a:t>12 </a:t>
            </a:r>
            <a:r>
              <a:rPr lang="fr-FR" sz="6000" b="1" kern="0" dirty="0" smtClean="0"/>
              <a:t>×4</a:t>
            </a:r>
            <a:endParaRPr lang="fr-FR" sz="6000" b="1" kern="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816365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627784" y="2498512"/>
            <a:ext cx="4374232" cy="1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fr-FR" sz="6000" b="1" kern="0" dirty="0"/>
              <a:t>4 </a:t>
            </a:r>
            <a:r>
              <a:rPr lang="fr-FR" sz="6000" b="1" kern="0" dirty="0" smtClean="0"/>
              <a:t>× 2,7 × 5</a:t>
            </a:r>
            <a:endParaRPr lang="fr-FR" sz="6000" b="1" kern="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88276" y="227687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Calculer le </a:t>
            </a:r>
            <a:r>
              <a:rPr lang="fr-FR" altLang="fr-FR" sz="5400" dirty="0" smtClean="0"/>
              <a:t>double </a:t>
            </a:r>
            <a:r>
              <a:rPr lang="fr-FR" altLang="fr-FR" sz="5400" dirty="0" smtClean="0"/>
              <a:t>de </a:t>
            </a:r>
            <a:r>
              <a:rPr lang="fr-FR" altLang="fr-FR" sz="5400" dirty="0" smtClean="0"/>
              <a:t>4,25</a:t>
            </a:r>
            <a:endParaRPr lang="fr-FR" altLang="fr-FR" sz="5400" dirty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50825" y="2420888"/>
                <a:ext cx="849763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0" smtClean="0">
                          <a:latin typeface="Cambria Math"/>
                        </a:rPr>
                        <m:t>85,12</m:t>
                      </m:r>
                      <m:r>
                        <a:rPr lang="fr-FR" sz="7200" b="0" i="0">
                          <a:latin typeface="Cambria Math"/>
                        </a:rPr>
                        <m:t>=…×</m:t>
                      </m:r>
                      <m:r>
                        <a:rPr lang="fr-FR" sz="7200" b="0" i="0" smtClean="0">
                          <a:latin typeface="Cambria Math"/>
                        </a:rPr>
                        <m:t>0,1</m:t>
                      </m:r>
                    </m:oMath>
                  </m:oMathPara>
                </a14:m>
                <a:endParaRPr lang="fr-FR" sz="72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2420888"/>
                <a:ext cx="8497639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492896"/>
                <a:ext cx="497123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71 </m:t>
                      </m:r>
                      <m:r>
                        <a:rPr lang="fr-FR" sz="7200" b="0" i="1" smtClean="0">
                          <a:latin typeface="Cambria Math"/>
                          <a:ea typeface="Cambria Math"/>
                        </a:rPr>
                        <m:t>×0,001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492896"/>
                <a:ext cx="497123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9552" y="692696"/>
            <a:ext cx="8748464" cy="1514599"/>
          </a:xfrm>
        </p:spPr>
        <p:txBody>
          <a:bodyPr/>
          <a:lstStyle/>
          <a:p>
            <a:pPr algn="l"/>
            <a:r>
              <a:rPr lang="fr-FR" sz="6000" b="1" dirty="0" smtClean="0"/>
              <a:t>Calculer</a:t>
            </a:r>
            <a:endParaRPr lang="fr-FR" sz="6000" b="1" dirty="0"/>
          </a:p>
        </p:txBody>
      </p:sp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1616" y="2132856"/>
            <a:ext cx="8748464" cy="1514599"/>
          </a:xfrm>
        </p:spPr>
        <p:txBody>
          <a:bodyPr/>
          <a:lstStyle/>
          <a:p>
            <a:pPr algn="l"/>
            <a:r>
              <a:rPr lang="fr-FR" sz="3600" b="1" dirty="0" smtClean="0"/>
              <a:t>Une voiture consomme </a:t>
            </a:r>
            <a:r>
              <a:rPr lang="fr-FR" sz="3600" b="1" dirty="0" smtClean="0">
                <a:solidFill>
                  <a:srgbClr val="FF0000"/>
                </a:solidFill>
              </a:rPr>
              <a:t>4,25</a:t>
            </a:r>
            <a:r>
              <a:rPr lang="fr-FR" sz="3600" b="1" dirty="0" smtClean="0"/>
              <a:t> litres pour parcourir </a:t>
            </a:r>
            <a:r>
              <a:rPr lang="fr-FR" sz="3600" b="1" dirty="0" smtClean="0">
                <a:solidFill>
                  <a:srgbClr val="FF0000"/>
                </a:solidFill>
              </a:rPr>
              <a:t>100</a:t>
            </a:r>
            <a:r>
              <a:rPr lang="fr-FR" sz="3600" b="1" dirty="0" smtClean="0"/>
              <a:t> km</a:t>
            </a:r>
            <a:r>
              <a:rPr lang="fr-FR" sz="3600" dirty="0" smtClean="0"/>
              <a:t>. </a:t>
            </a:r>
            <a:br>
              <a:rPr lang="fr-FR" sz="3600" dirty="0" smtClean="0"/>
            </a:br>
            <a:r>
              <a:rPr lang="fr-FR" sz="3600" b="1" dirty="0" smtClean="0"/>
              <a:t>Combien </a:t>
            </a:r>
            <a:r>
              <a:rPr lang="fr-FR" sz="3600" b="1" dirty="0"/>
              <a:t>consomme-t-elle pour parcourir </a:t>
            </a:r>
            <a:r>
              <a:rPr lang="fr-FR" sz="3600" b="1" dirty="0">
                <a:solidFill>
                  <a:srgbClr val="FF0000"/>
                </a:solidFill>
              </a:rPr>
              <a:t>200</a:t>
            </a:r>
            <a:r>
              <a:rPr lang="fr-FR" sz="3600" b="1" dirty="0"/>
              <a:t> </a:t>
            </a:r>
            <a:r>
              <a:rPr lang="fr-FR" sz="3600" b="1" dirty="0" smtClean="0"/>
              <a:t>km ?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640960" cy="1470025"/>
          </a:xfrm>
        </p:spPr>
        <p:txBody>
          <a:bodyPr/>
          <a:lstStyle/>
          <a:p>
            <a:pPr algn="l"/>
            <a:r>
              <a:rPr lang="fr-FR" sz="3600" b="1" dirty="0"/>
              <a:t>Les cotés d’un terrain triangulaire mesurent </a:t>
            </a:r>
            <a:r>
              <a:rPr lang="fr-FR" sz="3600" b="1" dirty="0">
                <a:solidFill>
                  <a:srgbClr val="FF0000"/>
                </a:solidFill>
              </a:rPr>
              <a:t>12,5</a:t>
            </a:r>
            <a:r>
              <a:rPr lang="fr-FR" sz="3600" b="1" dirty="0"/>
              <a:t>m; </a:t>
            </a:r>
            <a:r>
              <a:rPr lang="fr-FR" sz="3600" b="1" dirty="0">
                <a:solidFill>
                  <a:srgbClr val="FF0000"/>
                </a:solidFill>
              </a:rPr>
              <a:t>13,5</a:t>
            </a:r>
            <a:r>
              <a:rPr lang="fr-FR" sz="3600" b="1" dirty="0"/>
              <a:t> m et </a:t>
            </a:r>
            <a:r>
              <a:rPr lang="fr-FR" sz="3600" b="1" dirty="0">
                <a:solidFill>
                  <a:srgbClr val="FF0000"/>
                </a:solidFill>
              </a:rPr>
              <a:t>40</a:t>
            </a:r>
            <a:r>
              <a:rPr lang="fr-FR" sz="3600" b="1" dirty="0"/>
              <a:t> m, Quel est le périmètre du terrain ?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45508" y="828915"/>
            <a:ext cx="8718979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fr-FR" altLang="fr-FR" sz="4000" dirty="0" smtClean="0"/>
              <a:t>Calcul en regroupant astucieusement</a:t>
            </a:r>
            <a:endParaRPr lang="fr-FR" altLang="fr-FR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395535" y="2852936"/>
                <a:ext cx="8021747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5400" b="0" i="1" smtClean="0">
                          <a:latin typeface="Cambria Math"/>
                        </a:rPr>
                        <m:t>35,01+4,2+14,99+5,8</m:t>
                      </m:r>
                    </m:oMath>
                  </m:oMathPara>
                </a14:m>
                <a:endParaRPr lang="fr-FR" sz="1200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5" y="2852936"/>
                <a:ext cx="8021747" cy="92333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</TotalTime>
  <Words>104</Words>
  <Application>Microsoft Office PowerPoint</Application>
  <PresentationFormat>Affichage à l'écran (4:3)</PresentationFormat>
  <Paragraphs>32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</vt:lpstr>
      <vt:lpstr>Calculer</vt:lpstr>
      <vt:lpstr>Présentation PowerPoint</vt:lpstr>
      <vt:lpstr>Présentation PowerPoint</vt:lpstr>
      <vt:lpstr>Calculer</vt:lpstr>
      <vt:lpstr>Une voiture consomme 4,25 litres pour parcourir 100 km.  Combien consomme-t-elle pour parcourir 200 km ?</vt:lpstr>
      <vt:lpstr>Les cotés d’un terrain triangulaire mesurent 12,5m; 13,5 m et 40 m, Quel est le périmètre du terrain ?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83</cp:revision>
  <dcterms:created xsi:type="dcterms:W3CDTF">2007-09-09T21:06:10Z</dcterms:created>
  <dcterms:modified xsi:type="dcterms:W3CDTF">2014-08-06T00:27:52Z</dcterms:modified>
</cp:coreProperties>
</file>