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1" r:id="rId3"/>
    <p:sldId id="267" r:id="rId4"/>
    <p:sldId id="257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58BF237-1183-462D-89DC-950FF3F03AB9}" type="datetimeFigureOut">
              <a:rPr lang="fr-FR"/>
              <a:pPr>
                <a:defRPr/>
              </a:pPr>
              <a:t>07/08/2014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79A35C1-897C-48A5-B5F6-46D64A0452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408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C99E2B-6FDC-406D-B84E-4011B8627AD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560D42-7F60-4C1C-B15C-21F99EAC919F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BF27B05-716D-4272-B444-BE3458236403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66BA0-A5BB-480E-8EFA-4B6154B971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57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4E87B-E5EE-4030-B1BF-48CFD27185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97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DB218-A90D-4DA9-9FD7-952312E887B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557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B3852-E751-47AF-BFFA-D909DEBC1A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340490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35CAB-EB34-41B9-ACAD-EEBA0668B4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969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6E4A4-7F19-4517-8669-CAD0942941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962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FEEB7-B0ED-4ED7-B8C9-C10A764617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9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11F65-C36F-4593-AF0A-5D7D4EC55C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58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7C331-5101-4026-B8DC-A995817151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119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E75C6-5AD1-46CF-B3B3-FE65B84EA9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507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F4997-FBE2-4617-849D-A3F6C4804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51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40279-7684-4278-BA44-0D9E99AC992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01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11674D9-0559-480D-8565-F9EACE10E9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513" y="5624513"/>
            <a:ext cx="9144001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Titre 6"/>
          <p:cNvSpPr txBox="1">
            <a:spLocks/>
          </p:cNvSpPr>
          <p:nvPr/>
        </p:nvSpPr>
        <p:spPr bwMode="auto">
          <a:xfrm>
            <a:off x="0" y="716756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000" kern="0" dirty="0" smtClean="0"/>
              <a:t>   Calcule</a:t>
            </a:r>
            <a:r>
              <a:rPr lang="fr-FR" altLang="fr-FR" sz="40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fr-FR" altLang="fr-FR" sz="4000" i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549746" y="2492896"/>
                <a:ext cx="7632848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6600" b="0" i="1" smtClean="0">
                          <a:latin typeface="Cambria Math"/>
                        </a:rPr>
                        <m:t>24</m:t>
                      </m:r>
                      <m:r>
                        <a:rPr lang="fr-FR" sz="6600" b="0" i="1" smtClean="0">
                          <a:latin typeface="Cambria Math"/>
                          <a:ea typeface="Cambria Math"/>
                        </a:rPr>
                        <m:t>−5×</m:t>
                      </m:r>
                      <m:d>
                        <m:dPr>
                          <m:ctrlPr>
                            <a:rPr lang="fr-FR" sz="66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fr-FR" sz="6600" b="0" i="1" smtClean="0">
                              <a:latin typeface="Cambria Math"/>
                              <a:ea typeface="Cambria Math"/>
                            </a:rPr>
                            <m:t>6−2</m:t>
                          </m:r>
                        </m:e>
                      </m:d>
                      <m:r>
                        <a:rPr lang="fr-FR" sz="6600" b="0" i="1" smtClean="0">
                          <a:latin typeface="Cambria Math"/>
                          <a:ea typeface="Cambria Math"/>
                        </a:rPr>
                        <m:t>+6</m:t>
                      </m:r>
                    </m:oMath>
                  </m:oMathPara>
                </a14:m>
                <a:endParaRPr lang="fr-FR" sz="6600" dirty="0"/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46" y="2492896"/>
                <a:ext cx="7632848" cy="11079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396599" y="1124744"/>
            <a:ext cx="9059863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000" kern="0" dirty="0" smtClean="0"/>
              <a:t>Simplifie le calcul littéral</a:t>
            </a:r>
            <a:endParaRPr lang="fr-FR" altLang="fr-FR" sz="4000" i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971600" y="2765754"/>
                <a:ext cx="6757491" cy="1107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6600" b="0" i="1" smtClean="0">
                          <a:latin typeface="Cambria Math"/>
                        </a:rPr>
                        <m:t>3</m:t>
                      </m:r>
                      <m:r>
                        <a:rPr lang="fr-FR" sz="6600" b="0" i="1" smtClean="0">
                          <a:latin typeface="Cambria Math"/>
                          <a:ea typeface="Cambria Math"/>
                        </a:rPr>
                        <m:t>×4×</m:t>
                      </m:r>
                      <m:r>
                        <a:rPr lang="fr-FR" sz="6600" b="0" i="1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fr-FR" sz="6600" b="0" i="1" smtClean="0">
                          <a:latin typeface="Cambria Math"/>
                          <a:ea typeface="Cambria Math"/>
                        </a:rPr>
                        <m:t>+5×</m:t>
                      </m:r>
                      <m:r>
                        <a:rPr lang="fr-FR" sz="6600" b="0" i="1" smtClean="0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fr-FR" sz="6600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2765754"/>
                <a:ext cx="6757491" cy="11079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" name="Arc 2"/>
          <p:cNvSpPr/>
          <p:nvPr/>
        </p:nvSpPr>
        <p:spPr>
          <a:xfrm>
            <a:off x="6948264" y="1628800"/>
            <a:ext cx="936104" cy="72008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683568" y="1124744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Calculer</a:t>
            </a:r>
            <a:endParaRPr lang="fr-FR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3347864" y="2060848"/>
                <a:ext cx="2172936" cy="22910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7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7200" b="0" i="1" smtClean="0">
                              <a:latin typeface="Cambria Math"/>
                            </a:rPr>
                            <m:t>36</m:t>
                          </m:r>
                        </m:num>
                        <m:den>
                          <m:r>
                            <a:rPr lang="fr-FR" sz="7200" b="0" i="1" smtClean="0">
                              <a:latin typeface="Cambria Math"/>
                            </a:rPr>
                            <m:t>0,5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2060848"/>
                <a:ext cx="2172936" cy="229107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122" name="Rectangle 2"/>
              <p:cNvSpPr>
                <a:spLocks noGrp="1" noChangeArrowheads="1"/>
              </p:cNvSpPr>
              <p:nvPr>
                <p:ph type="ctrTitle"/>
              </p:nvPr>
            </p:nvSpPr>
            <p:spPr>
              <a:xfrm>
                <a:off x="285750" y="2492375"/>
                <a:ext cx="8572500" cy="1470025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altLang="fr-FR" sz="78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altLang="fr-FR" sz="7800" b="1" i="1" smtClean="0">
                              <a:latin typeface="Cambria Math"/>
                            </a:rPr>
                            <m:t>𝟐𝟒</m:t>
                          </m:r>
                        </m:num>
                        <m:den>
                          <m:r>
                            <a:rPr lang="fr-FR" altLang="fr-FR" sz="7800" b="1" i="1" smtClean="0"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fr-FR" altLang="fr-FR" sz="7800" b="1" dirty="0" smtClean="0"/>
              </a:p>
            </p:txBody>
          </p:sp>
        </mc:Choice>
        <mc:Fallback xmlns="">
          <p:sp>
            <p:nvSpPr>
              <p:cNvPr id="512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285750" y="2492375"/>
                <a:ext cx="8572500" cy="1470025"/>
              </a:xfrm>
              <a:blipFill rotWithShape="1">
                <a:blip r:embed="rId3"/>
                <a:stretch>
                  <a:fillRect t="-16598" b="-261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Calculer</a:t>
            </a:r>
          </a:p>
        </p:txBody>
      </p:sp>
    </p:spTree>
  </p:cSld>
  <p:clrMapOvr>
    <a:masterClrMapping/>
  </p:clrMapOvr>
  <p:transition spd="slow" advClick="0" advTm="4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179164" y="908720"/>
            <a:ext cx="896483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Comparer avec le signe &gt; ou &lt;</a:t>
            </a:r>
            <a:endParaRPr lang="fr-FR" altLang="fr-FR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1511027" y="2686853"/>
                <a:ext cx="1872208" cy="1648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54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5400" b="0" i="1" dirty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5400" b="0" i="1" dirty="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027" y="2686853"/>
                <a:ext cx="1872208" cy="164814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2966120" y="2595545"/>
                <a:ext cx="3672408" cy="183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600" dirty="0" smtClean="0"/>
                  <a:t>…</a:t>
                </a:r>
                <a:r>
                  <a:rPr lang="fr-FR" sz="6600" b="0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80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80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sz="8000" b="0" i="1" dirty="0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6120" y="2595545"/>
                <a:ext cx="3672408" cy="1830758"/>
              </a:xfrm>
              <a:prstGeom prst="rect">
                <a:avLst/>
              </a:prstGeom>
              <a:blipFill rotWithShape="1">
                <a:blip r:embed="rId3"/>
                <a:stretch>
                  <a:fillRect l="-11462" b="-7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467544" y="209940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Pierre </a:t>
            </a:r>
            <a:r>
              <a:rPr lang="fr-FR" altLang="fr-FR" sz="4800" kern="0" dirty="0" smtClean="0"/>
              <a:t>part de chez lui à vélo à 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14h25</a:t>
            </a:r>
            <a:r>
              <a:rPr lang="fr-FR" altLang="fr-FR" sz="4800" kern="0" dirty="0" smtClean="0"/>
              <a:t>, il arrive à « Trop tard »  à 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15h10</a:t>
            </a:r>
            <a:r>
              <a:rPr lang="fr-FR" altLang="fr-FR" sz="4800" kern="0" dirty="0" smtClean="0"/>
              <a:t>, Combien de temps à t il roulé?</a:t>
            </a:r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50825" y="980728"/>
            <a:ext cx="896483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Comparer avec le signe &gt; ou &lt;</a:t>
            </a:r>
            <a:endParaRPr lang="fr-FR" altLang="fr-FR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3383235" y="2479466"/>
                <a:ext cx="1872208" cy="16535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54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5400" b="0" i="1" dirty="0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fr-FR" sz="5400" b="0" i="1" dirty="0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fr-FR" sz="5400" b="0" i="0" dirty="0" smtClean="0">
                          <a:latin typeface="Cambria Math"/>
                        </a:rPr>
                        <m:t>   …</m:t>
                      </m:r>
                      <m:r>
                        <a:rPr lang="fr-FR" sz="5400" b="0" i="1" dirty="0" smtClean="0">
                          <a:latin typeface="Cambria Math"/>
                        </a:rPr>
                        <m:t>  </m:t>
                      </m:r>
                      <m:f>
                        <m:fPr>
                          <m:ctrlPr>
                            <a:rPr lang="fr-FR" sz="54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5400" b="0" i="1" dirty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5400" b="0" i="1" dirty="0" smtClean="0">
                              <a:latin typeface="Cambria Math"/>
                            </a:rPr>
                            <m:t>9</m:t>
                          </m:r>
                        </m:den>
                      </m:f>
                      <m:r>
                        <a:rPr lang="fr-FR" sz="5400" b="0" i="0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3235" y="2479466"/>
                <a:ext cx="1872208" cy="1653530"/>
              </a:xfrm>
              <a:prstGeom prst="rect">
                <a:avLst/>
              </a:prstGeom>
              <a:blipFill rotWithShape="1">
                <a:blip r:embed="rId2"/>
                <a:stretch>
                  <a:fillRect r="-2540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395536" y="98072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le périmètre du triangle FDE</a:t>
            </a:r>
            <a:endParaRPr lang="fr-FR" altLang="fr-FR" sz="4800" i="1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473" y="1916832"/>
            <a:ext cx="4038748" cy="286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5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grpSp>
        <p:nvGrpSpPr>
          <p:cNvPr id="3" name="Groupe 2"/>
          <p:cNvGrpSpPr/>
          <p:nvPr/>
        </p:nvGrpSpPr>
        <p:grpSpPr>
          <a:xfrm>
            <a:off x="232569" y="1700808"/>
            <a:ext cx="8641655" cy="2232248"/>
            <a:chOff x="679082" y="1916832"/>
            <a:chExt cx="7785836" cy="1742678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082" y="1916832"/>
              <a:ext cx="7785836" cy="1742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979010" y="2788171"/>
              <a:ext cx="432048" cy="42480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179164" y="908720"/>
            <a:ext cx="896483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Ecrire la fraction sous la forme d’une fraction irréductible,</a:t>
            </a:r>
            <a:endParaRPr lang="fr-FR" altLang="fr-FR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2789374" y="2564904"/>
                <a:ext cx="1872208" cy="19938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dirty="0" smtClean="0">
                              <a:latin typeface="Cambria Math"/>
                            </a:rPr>
                            <m:t>24</m:t>
                          </m:r>
                        </m:num>
                        <m:den>
                          <m:r>
                            <a:rPr lang="fr-FR" sz="6600" b="0" i="1" dirty="0" smtClean="0">
                              <a:latin typeface="Cambria Math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374" y="2564904"/>
                <a:ext cx="1872208" cy="19938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2952</TotalTime>
  <Words>135</Words>
  <Application>Microsoft Office PowerPoint</Application>
  <PresentationFormat>Affichage à l'écran (4:3)</PresentationFormat>
  <Paragraphs>33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Présentation PowerPoint</vt:lpstr>
      <vt:lpstr>24/5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</dc:creator>
  <cp:lastModifiedBy>ivan zaborowski</cp:lastModifiedBy>
  <cp:revision>83</cp:revision>
  <dcterms:created xsi:type="dcterms:W3CDTF">2007-09-09T21:06:10Z</dcterms:created>
  <dcterms:modified xsi:type="dcterms:W3CDTF">2014-08-07T04:12:34Z</dcterms:modified>
  <cp:category>calcul mental</cp:category>
</cp:coreProperties>
</file>