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04/09/2014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Titre 6"/>
          <p:cNvSpPr txBox="1">
            <a:spLocks/>
          </p:cNvSpPr>
          <p:nvPr/>
        </p:nvSpPr>
        <p:spPr bwMode="auto">
          <a:xfrm>
            <a:off x="685800" y="26368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B = -</a:t>
            </a:r>
            <a:r>
              <a:rPr lang="fr-FR" altLang="fr-FR" sz="7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altLang="fr-FR" sz="7800" kern="0" baseline="30000" dirty="0" smtClean="0"/>
              <a:t>3</a:t>
            </a:r>
          </a:p>
        </p:txBody>
      </p:sp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/>
              <a:t>Si </a:t>
            </a:r>
            <a:r>
              <a:rPr lang="fr-FR" altLang="fr-FR" sz="4800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/>
              <a:t>= </a:t>
            </a:r>
            <a:r>
              <a:rPr lang="fr-FR" altLang="fr-FR" sz="4800" kern="0" dirty="0" smtClean="0"/>
              <a:t>2 , calcule B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au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56554636"/>
                  </p:ext>
                </p:extLst>
              </p:nvPr>
            </p:nvGraphicFramePr>
            <p:xfrm>
              <a:off x="1547664" y="2420888"/>
              <a:ext cx="4680519" cy="228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60173"/>
                    <a:gridCol w="1560173"/>
                    <a:gridCol w="1560173"/>
                  </a:tblGrid>
                  <a:tr h="57606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4400" i="1" smtClean="0">
                                    <a:latin typeface="Cambria Math"/>
                                    <a:ea typeface="Cambria Math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fr-FR" sz="4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4400" i="1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4400" i="1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+2</a:t>
                          </a:r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57606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4400" i="1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2x</a:t>
                          </a:r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57606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4400" i="1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+ 3</a:t>
                          </a:r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au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56554636"/>
                  </p:ext>
                </p:extLst>
              </p:nvPr>
            </p:nvGraphicFramePr>
            <p:xfrm>
              <a:off x="1547664" y="2420888"/>
              <a:ext cx="4680519" cy="2286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560173"/>
                    <a:gridCol w="1560173"/>
                    <a:gridCol w="1560173"/>
                  </a:tblGrid>
                  <a:tr h="76200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391" t="-15200" r="-200000" b="-2392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4400" i="1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4400" i="1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+2</a:t>
                          </a:r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76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4400" i="1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2x</a:t>
                          </a:r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  <a:tr h="76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4400" i="1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+ 3</a:t>
                          </a:r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44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itre 6"/>
              <p:cNvSpPr txBox="1">
                <a:spLocks/>
              </p:cNvSpPr>
              <p:nvPr/>
            </p:nvSpPr>
            <p:spPr bwMode="auto">
              <a:xfrm>
                <a:off x="107504" y="805977"/>
                <a:ext cx="8928992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kern="0" dirty="0" smtClean="0"/>
                  <a:t>Afin de développer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altLang="fr-FR" b="0" i="1" kern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fr-FR" altLang="fr-FR" b="0" i="1" kern="0" smtClean="0">
                            <a:latin typeface="Cambria Math"/>
                          </a:rPr>
                          <m:t>2</m:t>
                        </m:r>
                        <m:r>
                          <a:rPr lang="fr-FR" altLang="fr-FR" b="0" i="1" kern="0" smtClean="0">
                            <a:latin typeface="Cambria Math"/>
                          </a:rPr>
                          <m:t>𝑥</m:t>
                        </m:r>
                        <m:r>
                          <a:rPr lang="fr-FR" altLang="fr-FR" b="0" i="1" kern="0" smtClean="0">
                            <a:latin typeface="Cambria Math"/>
                          </a:rPr>
                          <m:t>+3</m:t>
                        </m:r>
                      </m:e>
                    </m:d>
                    <m:d>
                      <m:dPr>
                        <m:ctrlPr>
                          <a:rPr lang="fr-FR" altLang="fr-FR" b="0" i="1" kern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fr-FR" altLang="fr-FR" b="0" i="1" kern="0" smtClean="0">
                            <a:latin typeface="Cambria Math"/>
                          </a:rPr>
                          <m:t>𝑥</m:t>
                        </m:r>
                        <m:r>
                          <a:rPr lang="fr-FR" altLang="fr-FR" b="0" i="1" kern="0" smtClean="0">
                            <a:latin typeface="Cambria Math"/>
                          </a:rPr>
                          <m:t>+2</m:t>
                        </m:r>
                      </m:e>
                    </m:d>
                    <m:r>
                      <a:rPr lang="fr-FR" altLang="fr-FR" b="0" i="1" kern="0" smtClean="0">
                        <a:latin typeface="Cambria Math"/>
                      </a:rPr>
                      <m:t>𝑐𝑜𝑚𝑝𝑙</m:t>
                    </m:r>
                    <m:r>
                      <a:rPr lang="fr-FR" altLang="fr-FR" b="0" i="1" kern="0" smtClean="0">
                        <a:latin typeface="Cambria Math"/>
                      </a:rPr>
                      <m:t>é</m:t>
                    </m:r>
                    <m:r>
                      <a:rPr lang="fr-FR" altLang="fr-FR" b="0" i="1" kern="0" smtClean="0">
                        <a:latin typeface="Cambria Math"/>
                      </a:rPr>
                      <m:t>𝑡𝑒𝑟</m:t>
                    </m:r>
                    <m:r>
                      <a:rPr lang="fr-FR" altLang="fr-FR" b="0" i="1" kern="0" smtClean="0">
                        <a:latin typeface="Cambria Math"/>
                      </a:rPr>
                      <m:t> </m:t>
                    </m:r>
                    <m:r>
                      <a:rPr lang="fr-FR" altLang="fr-FR" b="0" i="1" kern="0" smtClean="0">
                        <a:latin typeface="Cambria Math"/>
                      </a:rPr>
                      <m:t>𝑙𝑒</m:t>
                    </m:r>
                    <m:r>
                      <a:rPr lang="fr-FR" altLang="fr-FR" b="0" i="1" kern="0" smtClean="0">
                        <a:latin typeface="Cambria Math"/>
                      </a:rPr>
                      <m:t> </m:t>
                    </m:r>
                    <m:r>
                      <a:rPr lang="fr-FR" altLang="fr-FR" b="0" i="1" kern="0" smtClean="0">
                        <a:latin typeface="Cambria Math"/>
                      </a:rPr>
                      <m:t>𝑡𝑎𝑏𝑙𝑒𝑎𝑢</m:t>
                    </m:r>
                  </m:oMath>
                </a14:m>
                <a:endParaRPr lang="fr-FR" altLang="fr-FR" kern="0" dirty="0" smtClean="0"/>
              </a:p>
            </p:txBody>
          </p:sp>
        </mc:Choice>
        <mc:Fallback xmlns="">
          <p:sp>
            <p:nvSpPr>
              <p:cNvPr id="13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805977"/>
                <a:ext cx="8928992" cy="1470025"/>
              </a:xfrm>
              <a:prstGeom prst="rect">
                <a:avLst/>
              </a:prstGeom>
              <a:blipFill rotWithShape="1">
                <a:blip r:embed="rId4"/>
                <a:stretch>
                  <a:fillRect l="-2801" t="-7469" r="-198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59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492375"/>
            <a:ext cx="8572500" cy="1470025"/>
          </a:xfrm>
        </p:spPr>
        <p:txBody>
          <a:bodyPr/>
          <a:lstStyle/>
          <a:p>
            <a:r>
              <a:rPr lang="fr-FR" altLang="fr-FR" sz="7800" dirty="0" smtClean="0"/>
              <a:t>2</a:t>
            </a:r>
            <a:r>
              <a:rPr lang="fr-FR" altLang="fr-FR" sz="78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fr-FR" altLang="fr-FR" sz="7800" dirty="0" smtClean="0"/>
              <a:t>(</a:t>
            </a:r>
            <a:r>
              <a:rPr lang="fr-FR" altLang="fr-FR" sz="7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7800" dirty="0" smtClean="0"/>
              <a:t> + 3</a:t>
            </a:r>
            <a:r>
              <a:rPr lang="fr-FR" altLang="fr-FR" sz="7800" dirty="0" smtClean="0">
                <a:cs typeface="Times New Roman" pitchFamily="18" charset="0"/>
              </a:rPr>
              <a:t>)</a:t>
            </a:r>
            <a:endParaRPr lang="fr-FR" altLang="fr-FR" sz="7800" dirty="0" smtClean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5750" y="2492375"/>
            <a:ext cx="85725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-6(</a:t>
            </a:r>
            <a:r>
              <a:rPr lang="fr-FR" altLang="fr-FR" sz="7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x²</a:t>
            </a:r>
            <a:r>
              <a:rPr lang="fr-FR" altLang="fr-FR" sz="7800" kern="0" dirty="0" smtClean="0"/>
              <a:t> - 2</a:t>
            </a:r>
            <a:r>
              <a:rPr lang="fr-FR" altLang="fr-FR" sz="7800" kern="0" dirty="0" smtClean="0">
                <a:latin typeface="+mn-lt"/>
                <a:cs typeface="Times New Roman" panose="02020603050405020304" pitchFamily="18" charset="0"/>
              </a:rPr>
              <a:t>)</a:t>
            </a:r>
            <a:endParaRPr lang="fr-FR" altLang="fr-FR" sz="7800" kern="0" dirty="0" smtClean="0">
              <a:latin typeface="+mn-lt"/>
            </a:endParaRP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5288" y="1022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33363" y="9810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Réduis</a:t>
            </a:r>
          </a:p>
        </p:txBody>
      </p:sp>
      <p:sp>
        <p:nvSpPr>
          <p:cNvPr id="6149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600" dirty="0" smtClean="0"/>
              <a:t>3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- 2 + 8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- 5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advClick="0" advTm="4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478845" y="2568062"/>
            <a:ext cx="71609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200" dirty="0" smtClean="0"/>
              <a:t>2(</a:t>
            </a:r>
            <a:r>
              <a:rPr lang="fr-FR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sz="7200" dirty="0" smtClean="0"/>
              <a:t>+ 3) + 3(</a:t>
            </a:r>
            <a:r>
              <a:rPr lang="fr-FR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sz="7200" dirty="0" smtClean="0"/>
              <a:t>- 5)</a:t>
            </a:r>
            <a:endParaRPr lang="fr-FR" sz="7200" dirty="0"/>
          </a:p>
        </p:txBody>
      </p:sp>
      <p:sp>
        <p:nvSpPr>
          <p:cNvPr id="9" name="Rectangle 8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En utilisant la formule 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=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(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), factorise</a:t>
            </a:r>
            <a:endParaRPr lang="fr-FR" altLang="fr-FR" sz="4800" kern="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2447131" y="2852936"/>
                <a:ext cx="361554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2</m:t>
                      </m:r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+2</m:t>
                      </m:r>
                      <m:r>
                        <a:rPr lang="fr-FR" sz="72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131" y="2852936"/>
                <a:ext cx="3615541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267744" y="2780928"/>
                <a:ext cx="3635354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600" b="0" i="1" smtClean="0">
                          <a:latin typeface="Cambria Math"/>
                        </a:rPr>
                        <m:t>3</m:t>
                      </m:r>
                      <m:r>
                        <a:rPr lang="fr-FR" sz="6600" b="0" i="1" smtClean="0">
                          <a:latin typeface="Cambria Math"/>
                        </a:rPr>
                        <m:t>𝑥</m:t>
                      </m:r>
                      <m:r>
                        <a:rPr lang="fr-FR" sz="6600" b="0" i="1" smtClean="0">
                          <a:latin typeface="Cambria Math"/>
                        </a:rPr>
                        <m:t>²+4</m:t>
                      </m:r>
                      <m:r>
                        <a:rPr lang="fr-FR" sz="66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2780928"/>
                <a:ext cx="3635354" cy="11079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En utilisant la formule 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=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(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), factorise</a:t>
            </a:r>
            <a:endParaRPr lang="fr-FR" altLang="fr-FR" sz="4800" kern="0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En utilisant la formule 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=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(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), factorise</a:t>
            </a:r>
            <a:endParaRPr lang="fr-FR" altLang="fr-FR" sz="4800" kern="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1835696" y="2852936"/>
                <a:ext cx="464537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0" smtClean="0">
                          <a:latin typeface="Cambria Math"/>
                        </a:rPr>
                        <m:t>5</m:t>
                      </m:r>
                      <m:r>
                        <a:rPr lang="fr-FR" sz="7200" b="0" i="1" smtClean="0">
                          <a:latin typeface="Cambria Math"/>
                        </a:rPr>
                        <m:t>𝑎𝑏</m:t>
                      </m:r>
                      <m:r>
                        <a:rPr lang="fr-FR" sz="7200" b="0" i="1" smtClean="0">
                          <a:latin typeface="Cambria Math"/>
                        </a:rPr>
                        <m:t>+10</m:t>
                      </m:r>
                      <m:r>
                        <a:rPr lang="fr-FR" sz="72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fr-FR" sz="7200" i="1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2852936"/>
                <a:ext cx="4645374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Titre 6"/>
              <p:cNvSpPr>
                <a:spLocks noGrp="1"/>
              </p:cNvSpPr>
              <p:nvPr>
                <p:ph type="ctrTitle"/>
              </p:nvPr>
            </p:nvSpPr>
            <p:spPr>
              <a:xfrm>
                <a:off x="685800" y="2781300"/>
                <a:ext cx="7772400" cy="1470025"/>
              </a:xfrm>
            </p:spPr>
            <p:txBody>
              <a:bodyPr/>
              <a:lstStyle/>
              <a:p>
                <a:r>
                  <a:rPr lang="fr-FR" altLang="fr-FR" sz="7800" dirty="0" smtClean="0"/>
                  <a:t>A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altLang="fr-FR" sz="7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altLang="fr-FR" sz="7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FR" altLang="fr-FR" sz="7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FR" altLang="fr-FR" sz="7800" dirty="0" smtClean="0"/>
                  <a:t>- </a:t>
                </a:r>
                <a:r>
                  <a:rPr lang="fr-FR" altLang="fr-FR" sz="7800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fr-FR" altLang="fr-FR" sz="7800" i="1" baseline="30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267" name="Titre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85800" y="2781300"/>
                <a:ext cx="7772400" cy="1470025"/>
              </a:xfrm>
              <a:blipFill rotWithShape="1">
                <a:blip r:embed="rId2"/>
                <a:stretch>
                  <a:fillRect t="-11618" b="-315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 </a:t>
            </a:r>
            <a:r>
              <a:rPr lang="fr-FR" altLang="fr-FR" sz="4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 smtClean="0"/>
              <a:t>= 1 Calcule A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151</Words>
  <Application>Microsoft Office PowerPoint</Application>
  <PresentationFormat>Affichage à l'écran (4:3)</PresentationFormat>
  <Paragraphs>40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2x (x + 3)</vt:lpstr>
      <vt:lpstr>Présentation PowerPoint</vt:lpstr>
      <vt:lpstr>3x - 2 + 8x - 5</vt:lpstr>
      <vt:lpstr>Présentation PowerPoint</vt:lpstr>
      <vt:lpstr>Présentation PowerPoint</vt:lpstr>
      <vt:lpstr>Présentation PowerPoint</vt:lpstr>
      <vt:lpstr>Présentation PowerPoint</vt:lpstr>
      <vt:lpstr>A = x^3- x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bayle</dc:creator>
  <cp:lastModifiedBy>ivan zaborowski</cp:lastModifiedBy>
  <cp:revision>56</cp:revision>
  <dcterms:created xsi:type="dcterms:W3CDTF">2007-09-09T21:06:10Z</dcterms:created>
  <dcterms:modified xsi:type="dcterms:W3CDTF">2014-09-04T03:20:23Z</dcterms:modified>
</cp:coreProperties>
</file>